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573E9-F375-4656-91B0-11BC465966A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4EA0-BDED-4190-8D7D-C8BF7217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3581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International Café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Savory/Sweet </a:t>
            </a:r>
            <a:r>
              <a:rPr lang="en-US" dirty="0" smtClean="0">
                <a:solidFill>
                  <a:schemeClr val="bg1"/>
                </a:solidFill>
              </a:rPr>
              <a:t>Pie </a:t>
            </a:r>
            <a:r>
              <a:rPr lang="en-US" dirty="0" smtClean="0">
                <a:solidFill>
                  <a:schemeClr val="bg1"/>
                </a:solidFill>
              </a:rPr>
              <a:t>Rollout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8579" y="2174079"/>
            <a:ext cx="250942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Beef &amp; Guinness </a:t>
            </a:r>
            <a:r>
              <a:rPr lang="en-US" sz="2000" dirty="0" smtClean="0"/>
              <a:t>Pie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2514600" cy="1678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564" y="4800600"/>
            <a:ext cx="262113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English Steak and Kidney </a:t>
            </a:r>
            <a:r>
              <a:rPr lang="en-US" sz="2000" b="1" dirty="0" smtClean="0"/>
              <a:t>Pie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6" y="2895600"/>
            <a:ext cx="2590800" cy="173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8292"/>
            <a:ext cx="2895600" cy="18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54" y="3429000"/>
            <a:ext cx="3014492" cy="19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64711" y="2374134"/>
            <a:ext cx="286008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Chicken and White Wine Pie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69754" y="5508486"/>
            <a:ext cx="301449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Curried Vegetable Pie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28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90617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38147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3064065"/>
            <a:ext cx="3906174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Fish Pie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05292" y="6019800"/>
            <a:ext cx="378147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Lamb and Sweet Potato Pie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44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83000"/>
            <a:ext cx="3810000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33800"/>
            <a:ext cx="3733800" cy="248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065" y="3276600"/>
            <a:ext cx="5753470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finished product unmolded!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22221"/>
            <a:ext cx="35845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7734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5245" y="213103"/>
            <a:ext cx="6705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Raw pies covered before </a:t>
            </a:r>
            <a:r>
              <a:rPr lang="en-US" sz="1200" b="1" dirty="0" smtClean="0"/>
              <a:t>baking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147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0" y="457200"/>
            <a:ext cx="3750993" cy="27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8036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35909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11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" y="3346807"/>
            <a:ext cx="3823097" cy="274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110037" cy="296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2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8001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Sku</a:t>
            </a:r>
            <a:r>
              <a:rPr lang="en-US" dirty="0" smtClean="0"/>
              <a:t> Numbers available to purchase product in </a:t>
            </a:r>
            <a:r>
              <a:rPr lang="en-US" dirty="0" err="1" smtClean="0"/>
              <a:t>Crunchtime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3316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7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International Café  Savory/Sweet Pie Rollout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Princess Cruises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Savory/Sweet Pie Molds</dc:title>
  <dc:creator>Elise Arouth</dc:creator>
  <cp:lastModifiedBy>Elise Arouth</cp:lastModifiedBy>
  <cp:revision>8</cp:revision>
  <dcterms:created xsi:type="dcterms:W3CDTF">2013-07-29T23:20:14Z</dcterms:created>
  <dcterms:modified xsi:type="dcterms:W3CDTF">2013-10-08T18:51:35Z</dcterms:modified>
</cp:coreProperties>
</file>