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83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94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0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48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94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12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17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179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3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4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44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E9FED-C348-49F1-802F-A04D35F06F17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2C547-ECF9-4EDA-9395-22E5A1CD92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52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Croissant-Doughnut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i="1" dirty="0" smtClean="0"/>
              <a:t>Based on a concept developed in New York City’s bakeries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52121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382000" cy="569386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Product Label Name:</a:t>
            </a:r>
            <a:endParaRPr lang="en-US" sz="2800" b="1" u="sng" dirty="0"/>
          </a:p>
          <a:p>
            <a:pPr algn="ctr"/>
            <a:r>
              <a:rPr lang="en-US" sz="2800" dirty="0" smtClean="0"/>
              <a:t>Croissant-Doughnut</a:t>
            </a:r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r>
              <a:rPr lang="en-US" sz="2800" b="1" u="sng" dirty="0" smtClean="0"/>
              <a:t>Marketing Tagline: </a:t>
            </a:r>
          </a:p>
          <a:p>
            <a:pPr algn="ctr"/>
            <a:r>
              <a:rPr lang="en-US" sz="2800" dirty="0" smtClean="0"/>
              <a:t>The Donut Goes </a:t>
            </a:r>
            <a:r>
              <a:rPr lang="en-US" sz="2800" dirty="0" smtClean="0"/>
              <a:t>French</a:t>
            </a:r>
            <a:endParaRPr lang="en-US" sz="2800" dirty="0" smtClean="0"/>
          </a:p>
          <a:p>
            <a:pPr algn="ctr"/>
            <a:endParaRPr lang="en-US" sz="2800" dirty="0"/>
          </a:p>
          <a:p>
            <a:pPr algn="ctr"/>
            <a:r>
              <a:rPr lang="en-US" sz="2800" b="1" u="sng" dirty="0" smtClean="0"/>
              <a:t>Description of Product: </a:t>
            </a:r>
          </a:p>
          <a:p>
            <a:pPr algn="ctr"/>
            <a:r>
              <a:rPr lang="en-US" sz="2800" dirty="0" smtClean="0"/>
              <a:t>“It's </a:t>
            </a:r>
            <a:r>
              <a:rPr lang="en-US" sz="2800" dirty="0"/>
              <a:t>a cross between a donut and a croissant; currently the hottest trend coming out of New York City which has thousands </a:t>
            </a:r>
            <a:r>
              <a:rPr lang="en-US" sz="2800" dirty="0" smtClean="0"/>
              <a:t>of </a:t>
            </a:r>
            <a:r>
              <a:rPr lang="en-US" sz="2800" dirty="0"/>
              <a:t>people lining up for more</a:t>
            </a:r>
            <a:r>
              <a:rPr lang="en-US" sz="2800" dirty="0" smtClean="0"/>
              <a:t>!”</a:t>
            </a:r>
          </a:p>
          <a:p>
            <a:pPr algn="ctr"/>
            <a:endParaRPr lang="en-US" sz="2800" dirty="0"/>
          </a:p>
          <a:p>
            <a:pPr algn="ctr"/>
            <a:r>
              <a:rPr lang="en-US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line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descriptions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to be used to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explain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concept to passengers</a:t>
            </a:r>
            <a:endParaRPr lang="en-US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271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68897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Croissant-Doughnut </a:t>
            </a:r>
            <a:r>
              <a:rPr lang="en-US" sz="2800" dirty="0" smtClean="0"/>
              <a:t>preparation guidelines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219200"/>
            <a:ext cx="2311562" cy="1246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931" y="2590800"/>
            <a:ext cx="1417699" cy="1752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398376"/>
            <a:ext cx="3962400" cy="213469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657600" y="1676400"/>
            <a:ext cx="5105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Equipment needed: Folding cutter to mark the dough, round cutter (3cm diameter) and pizza cutter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Roll the dough on the dough sheeter down to 5mm</a:t>
            </a:r>
          </a:p>
          <a:p>
            <a:endParaRPr lang="en-US" dirty="0"/>
          </a:p>
          <a:p>
            <a:r>
              <a:rPr lang="en-US" dirty="0" smtClean="0"/>
              <a:t>Trim off all edges straight and clean.</a:t>
            </a:r>
          </a:p>
          <a:p>
            <a:r>
              <a:rPr lang="en-US" dirty="0" smtClean="0"/>
              <a:t>Cut 7.5cm square pieces and cut a round hole in the center</a:t>
            </a:r>
          </a:p>
        </p:txBody>
      </p:sp>
    </p:spTree>
    <p:extLst>
      <p:ext uri="{BB962C8B-B14F-4D97-AF65-F5344CB8AC3E}">
        <p14:creationId xmlns:p14="http://schemas.microsoft.com/office/powerpoint/2010/main" val="140631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57200"/>
            <a:ext cx="1889958" cy="118131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828800"/>
            <a:ext cx="1744207" cy="140435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8579" y="1828798"/>
            <a:ext cx="1266899" cy="140435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3383735"/>
            <a:ext cx="4572000" cy="18689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67400" y="468086"/>
            <a:ext cx="2438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proofing, fry the </a:t>
            </a:r>
            <a:r>
              <a:rPr lang="en-US" dirty="0" smtClean="0"/>
              <a:t>Croissant-Doughnut </a:t>
            </a:r>
            <a:r>
              <a:rPr lang="en-US" dirty="0" smtClean="0"/>
              <a:t>at </a:t>
            </a:r>
            <a:r>
              <a:rPr lang="en-US" dirty="0" smtClean="0"/>
              <a:t>180</a:t>
            </a:r>
            <a:r>
              <a:rPr lang="en-US" dirty="0" smtClean="0">
                <a:latin typeface="Times New Roman"/>
                <a:cs typeface="Times New Roman"/>
              </a:rPr>
              <a:t>˚</a:t>
            </a:r>
            <a:r>
              <a:rPr lang="en-US" dirty="0" smtClean="0"/>
              <a:t>C </a:t>
            </a:r>
            <a:r>
              <a:rPr lang="en-US" dirty="0" smtClean="0"/>
              <a:t>(same as donuts) for about 90 seconds on each side.</a:t>
            </a:r>
          </a:p>
          <a:p>
            <a:endParaRPr lang="en-US" dirty="0"/>
          </a:p>
          <a:p>
            <a:r>
              <a:rPr lang="en-US" dirty="0" smtClean="0"/>
              <a:t>Place them on a rack to drip off excess fat.</a:t>
            </a:r>
          </a:p>
          <a:p>
            <a:endParaRPr lang="en-US" dirty="0"/>
          </a:p>
          <a:p>
            <a:r>
              <a:rPr lang="en-US" dirty="0" smtClean="0"/>
              <a:t>Dip all 4 sides in Cinnamon/sugar mixture</a:t>
            </a:r>
          </a:p>
          <a:p>
            <a:endParaRPr lang="en-US" dirty="0"/>
          </a:p>
          <a:p>
            <a:r>
              <a:rPr lang="en-US" dirty="0" smtClean="0"/>
              <a:t>Use “sweet snow” (dusting sugar) as topping</a:t>
            </a:r>
          </a:p>
          <a:p>
            <a:endParaRPr lang="en-US" dirty="0"/>
          </a:p>
          <a:p>
            <a:r>
              <a:rPr lang="en-US" dirty="0" smtClean="0"/>
              <a:t>Serve as fresh as possible!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500991" y="2198394"/>
            <a:ext cx="414337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7993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364953"/>
            <a:ext cx="1883229" cy="14242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4563070"/>
            <a:ext cx="7696200" cy="190901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254" y="2663990"/>
            <a:ext cx="3048000" cy="11252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6591" y="259887"/>
            <a:ext cx="2942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Avoid mistakes and shortcuts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1" y="648244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Laminate the dough and roll the dough only once! Do not reuse trimmings for </a:t>
            </a:r>
            <a:r>
              <a:rPr lang="en-US" sz="1400" dirty="0" smtClean="0"/>
              <a:t>Croissant-Doughnuts</a:t>
            </a:r>
            <a:r>
              <a:rPr lang="en-US" sz="1400" dirty="0" smtClean="0"/>
              <a:t>! Trimmings have to be used as starter dough for soft rolls.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1303123"/>
            <a:ext cx="12573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time rolled dough assures flaky product with good volume</a:t>
            </a:r>
            <a:endParaRPr lang="en-US" sz="1400" dirty="0"/>
          </a:p>
        </p:txBody>
      </p:sp>
      <p:sp>
        <p:nvSpPr>
          <p:cNvPr id="8" name="Down Arrow 7"/>
          <p:cNvSpPr/>
          <p:nvPr/>
        </p:nvSpPr>
        <p:spPr>
          <a:xfrm>
            <a:off x="1447800" y="2472674"/>
            <a:ext cx="457200" cy="1852969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487" y="3827272"/>
            <a:ext cx="412897" cy="668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5254" y="3830636"/>
            <a:ext cx="414337" cy="66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352800" y="1410846"/>
            <a:ext cx="1676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Trimmings will result in less volume and the fat layers are destroyed!</a:t>
            </a:r>
            <a:endParaRPr lang="en-US" sz="1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242601" y="2690489"/>
            <a:ext cx="0" cy="101982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H="1">
            <a:off x="6768997" y="2251554"/>
            <a:ext cx="45719" cy="934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655527" y="1518567"/>
            <a:ext cx="23194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ALL edges have to be clean trimmed to avoid proofing inconsistencies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07705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249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Croissant-Doughnut</vt:lpstr>
      <vt:lpstr>PowerPoint Presentation</vt:lpstr>
      <vt:lpstr>Croissant-Doughnut preparation guidelines</vt:lpstr>
      <vt:lpstr>PowerPoint Presentation</vt:lpstr>
      <vt:lpstr>PowerPoint Presentation</vt:lpstr>
    </vt:vector>
  </TitlesOfParts>
  <Company>Princess Cruises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Croissant-Donut Rollout</dc:title>
  <dc:creator>Elise Arouth</dc:creator>
  <cp:lastModifiedBy>Peter Tobler</cp:lastModifiedBy>
  <cp:revision>5</cp:revision>
  <dcterms:created xsi:type="dcterms:W3CDTF">2013-10-01T15:52:10Z</dcterms:created>
  <dcterms:modified xsi:type="dcterms:W3CDTF">2013-10-01T19:06:45Z</dcterms:modified>
</cp:coreProperties>
</file>