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32" r:id="rId6"/>
    <p:sldMasterId id="2147483750" r:id="rId7"/>
    <p:sldMasterId id="2147483768" r:id="rId8"/>
    <p:sldMasterId id="2147483786" r:id="rId9"/>
    <p:sldMasterId id="2147483804" r:id="rId10"/>
  </p:sldMasterIdLst>
  <p:notesMasterIdLst>
    <p:notesMasterId r:id="rId58"/>
  </p:notesMasterIdLst>
  <p:sldIdLst>
    <p:sldId id="256" r:id="rId11"/>
    <p:sldId id="312" r:id="rId12"/>
    <p:sldId id="306" r:id="rId13"/>
    <p:sldId id="258" r:id="rId14"/>
    <p:sldId id="319" r:id="rId15"/>
    <p:sldId id="321" r:id="rId16"/>
    <p:sldId id="259" r:id="rId17"/>
    <p:sldId id="260" r:id="rId18"/>
    <p:sldId id="314" r:id="rId19"/>
    <p:sldId id="315" r:id="rId20"/>
    <p:sldId id="263" r:id="rId21"/>
    <p:sldId id="264" r:id="rId22"/>
    <p:sldId id="309" r:id="rId23"/>
    <p:sldId id="305" r:id="rId24"/>
    <p:sldId id="265" r:id="rId25"/>
    <p:sldId id="266" r:id="rId26"/>
    <p:sldId id="267" r:id="rId27"/>
    <p:sldId id="269" r:id="rId28"/>
    <p:sldId id="270" r:id="rId29"/>
    <p:sldId id="271" r:id="rId30"/>
    <p:sldId id="273" r:id="rId31"/>
    <p:sldId id="274" r:id="rId32"/>
    <p:sldId id="275" r:id="rId33"/>
    <p:sldId id="276" r:id="rId34"/>
    <p:sldId id="277" r:id="rId35"/>
    <p:sldId id="278" r:id="rId36"/>
    <p:sldId id="307" r:id="rId37"/>
    <p:sldId id="316" r:id="rId38"/>
    <p:sldId id="308" r:id="rId39"/>
    <p:sldId id="279" r:id="rId40"/>
    <p:sldId id="280" r:id="rId41"/>
    <p:sldId id="310" r:id="rId42"/>
    <p:sldId id="311" r:id="rId43"/>
    <p:sldId id="283" r:id="rId44"/>
    <p:sldId id="284" r:id="rId45"/>
    <p:sldId id="285" r:id="rId46"/>
    <p:sldId id="291" r:id="rId47"/>
    <p:sldId id="292" r:id="rId48"/>
    <p:sldId id="293" r:id="rId49"/>
    <p:sldId id="294" r:id="rId50"/>
    <p:sldId id="295" r:id="rId51"/>
    <p:sldId id="296" r:id="rId52"/>
    <p:sldId id="288" r:id="rId53"/>
    <p:sldId id="297" r:id="rId54"/>
    <p:sldId id="301" r:id="rId55"/>
    <p:sldId id="298" r:id="rId56"/>
    <p:sldId id="302" r:id="rId57"/>
  </p:sldIdLst>
  <p:sldSz cx="9144000" cy="6858000" type="screen4x3"/>
  <p:notesSz cx="6858000" cy="9144000"/>
  <p:defaultTextStyle>
    <a:defPPr>
      <a:defRPr lang="it-IT"/>
    </a:defPPr>
    <a:lvl1pPr marL="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4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8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32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6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20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64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08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521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8" autoAdjust="0"/>
    <p:restoredTop sz="94660"/>
  </p:normalViewPr>
  <p:slideViewPr>
    <p:cSldViewPr>
      <p:cViewPr varScale="1">
        <p:scale>
          <a:sx n="87" d="100"/>
          <a:sy n="87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BD6DA-A267-48F6-9F11-22FEE296B578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1D23-EEC1-4EA1-95B0-CE58744C1EC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16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4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8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32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6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20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64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08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521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Stuzzichino</a:t>
            </a: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Della Casa – </a:t>
            </a: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Zonzelle</a:t>
            </a:r>
            <a:r>
              <a:rPr lang="en-US" sz="1200" baseline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with,</a:t>
            </a:r>
            <a:r>
              <a:rPr lang="en-US" sz="120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roasted tomato &amp; bell pepper </a:t>
            </a:r>
            <a:r>
              <a:rPr lang="en-US" sz="1200" dirty="0" err="1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passata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, extra virgin olive oil, balsamic vinegar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65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6600" dirty="0" smtClean="0"/>
              <a:t>Pasta e </a:t>
            </a:r>
            <a:r>
              <a:rPr lang="it-IT" sz="6600" dirty="0" err="1" smtClean="0"/>
              <a:t>RIisotti</a:t>
            </a:r>
            <a:endParaRPr lang="it-IT" sz="6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16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Buck </a:t>
            </a:r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Weat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wide ribbon pasta ,celeriac,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Nebbiolo,Braised,Short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ribs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3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Piccage</a:t>
            </a:r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Marjoran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 infused long Pasta , white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prawns.artichoke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pesto,Ligurian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oliv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</a:t>
            </a:r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43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Risotto</a:t>
            </a: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'' Vialone Nano Rice'' Beets dolce latte,gorgonzola ,Pistacchio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512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Torchietti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-whole wheat pasta ,foraged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mushrooms,rosmarin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75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rtelloni</a:t>
            </a: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,Mint speckled ,roasted Lamb,crosta nera Pecorino,Broccoli rabe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857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Grana Padano 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Fondue,with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Celery,Foraged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Mushrooms,Toasted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Hazelnuts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473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Insalata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 Di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Sedano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,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Scarola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E Pere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Alla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Scorza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D'Arancia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lang="en-US" sz="1400" dirty="0" smtClean="0">
                <a:effectLst/>
                <a:latin typeface="Archer-Book"/>
                <a:ea typeface="Calibri" panose="020F0502020204030204" pitchFamily="34" charset="0"/>
                <a:cs typeface="Archer-Book"/>
              </a:rPr>
              <a:t>escarole, white celery, pear, orange zest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95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effectLst/>
                <a:latin typeface="+mn-lt"/>
                <a:ea typeface="Times New Roman"/>
                <a:cs typeface="Calibri"/>
              </a:rPr>
              <a:t>Roman Seafood Papillote/Cartoccio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with Black Mussel, Shrimp, Grouper,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scalops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, Potato and Artichoke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85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effectLst/>
                <a:latin typeface="+mn-lt"/>
                <a:ea typeface="Times New Roman"/>
                <a:cs typeface="Calibri"/>
              </a:rPr>
              <a:t>Roman Seafood Papillote/Cartoccio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with Black Mussel, Shrimp, Grouper,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scalops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, Potato and Artichoke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40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Salmonata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,citrus marinated  ocean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trout,zucchini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salad,tomato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water ,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machè,parsley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082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Herb Trout Fillet ,lake Iseo</a:t>
            </a:r>
            <a:r>
              <a:rPr lang="it-IT" baseline="0" dirty="0" smtClean="0"/>
              <a:t> a la mode di Francesco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566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Herb Trout Fillet ,lake Iseo a la mode di Francesco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859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64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443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851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Porchetta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Rolled pork belly Toscana  with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erbs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,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fennel,celery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 served with Potatoes of the day, &amp; spinach ,Tomato stew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737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Porchetta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Rolled pork belly Toscana  with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erbs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,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fennel,celery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 served with Potatoes of the day, &amp; spinach ,Tomato stew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725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Scallopine</a:t>
            </a:r>
            <a:r>
              <a:rPr lang="it-IT" sz="12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 Pollo , Salsa al Limoncello con </a:t>
            </a:r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Rosemarino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Seared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Chicken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Breast,Sorrento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Lemon,Rosemary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sauce,garlic,pinenuts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capers,served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Forked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Potatoes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275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Scallopine</a:t>
            </a:r>
            <a:r>
              <a:rPr lang="it-IT" sz="12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 Pollo , Salsa al Limoncello con </a:t>
            </a:r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Rosemarino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Seared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Chicken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Breast,Sorrento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Lemon,Rosemary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sauce,garlic,pinenuts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capers,served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with( fettuccine or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Forked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Potatoes</a:t>
            </a:r>
            <a:r>
              <a:rPr lang="it-IT" sz="1200" b="0" i="0" u="none" strike="noStrike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it-IT" smtClean="0"/>
              <a:t>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518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Brasato</a:t>
            </a:r>
            <a:r>
              <a:rPr lang="en-GB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di Manzo, Barolo &amp; Pancetta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/>
            </a:r>
            <a:b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</a:b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Slow braised Beef boneless short ribs in rich red wine sauce, Root Vegetable Casserole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60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Roast Yellon  beets,fava beans salad white vine vinegar Balsamic,and Toasted hazelnuts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05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Polenta Soffice</a:t>
            </a:r>
            <a:b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</a:b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Soft Polenta with Mushrooms, Fresh Mozzarella Cheese and Truffle Essence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572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704BC-0DFD-4BEC-AE81-1E8F5E51E3F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Roast Yellon  beets,fava beans salad white vine vinegar Balsamic,and Toasted hazelnuts,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74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Spiedini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di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Agnello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-grilled marinated Lamb skewers with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oregano&amp;extra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virgin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oliv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Rucola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salad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66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Piemontesi Roasted bell peppers,capers, alici,green garlic basil vinaigrette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53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Frittino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Paranza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chickpea fritters, squid, prawns, eggplant, green beans, carrots</a:t>
            </a:r>
            <a:endParaRPr lang="it-IT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459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it-IT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Alici – </a:t>
            </a:r>
            <a:r>
              <a:rPr lang="it-IT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zucchini, mozzarella, toasted house made crostini  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38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Alici -Toasted house made bread crostini,mozzarella,zucchini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71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67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370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7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17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94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746" indent="0">
              <a:buNone/>
              <a:defRPr sz="2800"/>
            </a:lvl2pPr>
            <a:lvl3pPr marL="913491" indent="0">
              <a:buNone/>
              <a:defRPr sz="2400"/>
            </a:lvl3pPr>
            <a:lvl4pPr marL="1370237" indent="0">
              <a:buNone/>
              <a:defRPr sz="2000"/>
            </a:lvl4pPr>
            <a:lvl5pPr marL="1826983" indent="0">
              <a:buNone/>
              <a:defRPr sz="2000"/>
            </a:lvl5pPr>
            <a:lvl6pPr marL="2283729" indent="0">
              <a:buNone/>
              <a:defRPr sz="2000"/>
            </a:lvl6pPr>
            <a:lvl7pPr marL="2740474" indent="0">
              <a:buNone/>
              <a:defRPr sz="2000"/>
            </a:lvl7pPr>
            <a:lvl8pPr marL="3197220" indent="0">
              <a:buNone/>
              <a:defRPr sz="2000"/>
            </a:lvl8pPr>
            <a:lvl9pPr marL="36539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77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82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746" indent="0">
              <a:buNone/>
              <a:defRPr sz="2800"/>
            </a:lvl2pPr>
            <a:lvl3pPr marL="913491" indent="0">
              <a:buNone/>
              <a:defRPr sz="2400"/>
            </a:lvl3pPr>
            <a:lvl4pPr marL="1370237" indent="0">
              <a:buNone/>
              <a:defRPr sz="2000"/>
            </a:lvl4pPr>
            <a:lvl5pPr marL="1826983" indent="0">
              <a:buNone/>
              <a:defRPr sz="2000"/>
            </a:lvl5pPr>
            <a:lvl6pPr marL="2283729" indent="0">
              <a:buNone/>
              <a:defRPr sz="2000"/>
            </a:lvl6pPr>
            <a:lvl7pPr marL="2740474" indent="0">
              <a:buNone/>
              <a:defRPr sz="2000"/>
            </a:lvl7pPr>
            <a:lvl8pPr marL="3197220" indent="0">
              <a:buNone/>
              <a:defRPr sz="2000"/>
            </a:lvl8pPr>
            <a:lvl9pPr marL="36539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48" tIns="45674" rIns="91348" bIns="4567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835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54" y="3120015"/>
            <a:ext cx="553641" cy="584776"/>
          </a:xfrm>
          <a:prstGeom prst="rect">
            <a:avLst/>
          </a:prstGeom>
        </p:spPr>
        <p:txBody>
          <a:bodyPr vert="horz" lIns="91348" tIns="45674" rIns="91348" bIns="4567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835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4401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55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55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3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05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03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55" y="2367118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04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866" indent="0" algn="ctr">
              <a:buNone/>
              <a:defRPr sz="2000"/>
            </a:lvl2pPr>
            <a:lvl3pPr marL="913731" indent="0" algn="ctr">
              <a:buNone/>
              <a:defRPr sz="1800"/>
            </a:lvl3pPr>
            <a:lvl4pPr marL="1370597" indent="0" algn="ctr">
              <a:buNone/>
              <a:defRPr sz="1600"/>
            </a:lvl4pPr>
            <a:lvl5pPr marL="1827463" indent="0" algn="ctr">
              <a:buNone/>
              <a:defRPr sz="1600"/>
            </a:lvl5pPr>
            <a:lvl6pPr marL="2284329" indent="0" algn="ctr">
              <a:buNone/>
              <a:defRPr sz="1600"/>
            </a:lvl6pPr>
            <a:lvl7pPr marL="2741194" indent="0" algn="ctr">
              <a:buNone/>
              <a:defRPr sz="1600"/>
            </a:lvl7pPr>
            <a:lvl8pPr marL="3198060" indent="0" algn="ctr">
              <a:buNone/>
              <a:defRPr sz="1600"/>
            </a:lvl8pPr>
            <a:lvl9pPr marL="36549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1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76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1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11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5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446" indent="0" algn="ctr">
              <a:buNone/>
              <a:defRPr sz="2000"/>
            </a:lvl2pPr>
            <a:lvl3pPr marL="912891" indent="0" algn="ctr">
              <a:buNone/>
              <a:defRPr sz="1800"/>
            </a:lvl3pPr>
            <a:lvl4pPr marL="1369337" indent="0" algn="ctr">
              <a:buNone/>
              <a:defRPr sz="1600"/>
            </a:lvl4pPr>
            <a:lvl5pPr marL="1825783" indent="0" algn="ctr">
              <a:buNone/>
              <a:defRPr sz="1600"/>
            </a:lvl5pPr>
            <a:lvl6pPr marL="2282229" indent="0" algn="ctr">
              <a:buNone/>
              <a:defRPr sz="1600"/>
            </a:lvl6pPr>
            <a:lvl7pPr marL="2738674" indent="0" algn="ctr">
              <a:buNone/>
              <a:defRPr sz="1600"/>
            </a:lvl7pPr>
            <a:lvl8pPr marL="3195120" indent="0" algn="ctr">
              <a:buNone/>
              <a:defRPr sz="1600"/>
            </a:lvl8pPr>
            <a:lvl9pPr marL="36515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88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866" indent="0">
              <a:buNone/>
              <a:defRPr sz="2800"/>
            </a:lvl2pPr>
            <a:lvl3pPr marL="913731" indent="0">
              <a:buNone/>
              <a:defRPr sz="2400"/>
            </a:lvl3pPr>
            <a:lvl4pPr marL="1370597" indent="0">
              <a:buNone/>
              <a:defRPr sz="2000"/>
            </a:lvl4pPr>
            <a:lvl5pPr marL="1827463" indent="0">
              <a:buNone/>
              <a:defRPr sz="2000"/>
            </a:lvl5pPr>
            <a:lvl6pPr marL="2284329" indent="0">
              <a:buNone/>
              <a:defRPr sz="2000"/>
            </a:lvl6pPr>
            <a:lvl7pPr marL="2741194" indent="0">
              <a:buNone/>
              <a:defRPr sz="2000"/>
            </a:lvl7pPr>
            <a:lvl8pPr marL="3198060" indent="0">
              <a:buNone/>
              <a:defRPr sz="2000"/>
            </a:lvl8pPr>
            <a:lvl9pPr marL="36549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71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76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866" indent="0">
              <a:buNone/>
              <a:defRPr sz="2800"/>
            </a:lvl2pPr>
            <a:lvl3pPr marL="913731" indent="0">
              <a:buNone/>
              <a:defRPr sz="2400"/>
            </a:lvl3pPr>
            <a:lvl4pPr marL="1370597" indent="0">
              <a:buNone/>
              <a:defRPr sz="2000"/>
            </a:lvl4pPr>
            <a:lvl5pPr marL="1827463" indent="0">
              <a:buNone/>
              <a:defRPr sz="2000"/>
            </a:lvl5pPr>
            <a:lvl6pPr marL="2284329" indent="0">
              <a:buNone/>
              <a:defRPr sz="2000"/>
            </a:lvl6pPr>
            <a:lvl7pPr marL="2741194" indent="0">
              <a:buNone/>
              <a:defRPr sz="2000"/>
            </a:lvl7pPr>
            <a:lvl8pPr marL="3198060" indent="0">
              <a:buNone/>
              <a:defRPr sz="2000"/>
            </a:lvl8pPr>
            <a:lvl9pPr marL="36549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9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97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48" y="3120015"/>
            <a:ext cx="553641" cy="584776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97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9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9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9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87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99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97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49" y="2367112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2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79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026" indent="0" algn="ctr">
              <a:buNone/>
              <a:defRPr sz="2000"/>
            </a:lvl2pPr>
            <a:lvl3pPr marL="914051" indent="0" algn="ctr">
              <a:buNone/>
              <a:defRPr sz="1800"/>
            </a:lvl3pPr>
            <a:lvl4pPr marL="1371077" indent="0" algn="ctr">
              <a:buNone/>
              <a:defRPr sz="1600"/>
            </a:lvl4pPr>
            <a:lvl5pPr marL="1828103" indent="0" algn="ctr">
              <a:buNone/>
              <a:defRPr sz="1600"/>
            </a:lvl5pPr>
            <a:lvl6pPr marL="2285129" indent="0" algn="ctr">
              <a:buNone/>
              <a:defRPr sz="1600"/>
            </a:lvl6pPr>
            <a:lvl7pPr marL="2742154" indent="0" algn="ctr">
              <a:buNone/>
              <a:defRPr sz="1600"/>
            </a:lvl7pPr>
            <a:lvl8pPr marL="3199180" indent="0" algn="ctr">
              <a:buNone/>
              <a:defRPr sz="1600"/>
            </a:lvl8pPr>
            <a:lvl9pPr marL="36562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0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6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0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0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8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1" indent="0">
              <a:buNone/>
              <a:defRPr sz="2400"/>
            </a:lvl3pPr>
            <a:lvl4pPr marL="1371077" indent="0">
              <a:buNone/>
              <a:defRPr sz="2000"/>
            </a:lvl4pPr>
            <a:lvl5pPr marL="1828103" indent="0">
              <a:buNone/>
              <a:defRPr sz="2000"/>
            </a:lvl5pPr>
            <a:lvl6pPr marL="2285129" indent="0">
              <a:buNone/>
              <a:defRPr sz="2000"/>
            </a:lvl6pPr>
            <a:lvl7pPr marL="2742154" indent="0">
              <a:buNone/>
              <a:defRPr sz="2000"/>
            </a:lvl7pPr>
            <a:lvl8pPr marL="3199180" indent="0">
              <a:buNone/>
              <a:defRPr sz="2000"/>
            </a:lvl8pPr>
            <a:lvl9pPr marL="365620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6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7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6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026" indent="0">
              <a:buNone/>
              <a:defRPr sz="2800"/>
            </a:lvl2pPr>
            <a:lvl3pPr marL="914051" indent="0">
              <a:buNone/>
              <a:defRPr sz="2400"/>
            </a:lvl3pPr>
            <a:lvl4pPr marL="1371077" indent="0">
              <a:buNone/>
              <a:defRPr sz="2000"/>
            </a:lvl4pPr>
            <a:lvl5pPr marL="1828103" indent="0">
              <a:buNone/>
              <a:defRPr sz="2000"/>
            </a:lvl5pPr>
            <a:lvl6pPr marL="2285129" indent="0">
              <a:buNone/>
              <a:defRPr sz="2000"/>
            </a:lvl6pPr>
            <a:lvl7pPr marL="2742154" indent="0">
              <a:buNone/>
              <a:defRPr sz="2000"/>
            </a:lvl7pPr>
            <a:lvl8pPr marL="3199180" indent="0">
              <a:buNone/>
              <a:defRPr sz="2000"/>
            </a:lvl8pPr>
            <a:lvl9pPr marL="365620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04" tIns="45702" rIns="91404" bIns="457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415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40" y="3120015"/>
            <a:ext cx="553641" cy="584776"/>
          </a:xfrm>
          <a:prstGeom prst="rect">
            <a:avLst/>
          </a:prstGeom>
        </p:spPr>
        <p:txBody>
          <a:bodyPr vert="horz" lIns="91404" tIns="45702" rIns="91404" bIns="457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415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1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9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8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41" y="236710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787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2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2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32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9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4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4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4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2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4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435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1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435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2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82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80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2367095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594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9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446" indent="0">
              <a:buNone/>
              <a:defRPr sz="2800"/>
            </a:lvl2pPr>
            <a:lvl3pPr marL="912891" indent="0">
              <a:buNone/>
              <a:defRPr sz="2400"/>
            </a:lvl3pPr>
            <a:lvl4pPr marL="1369337" indent="0">
              <a:buNone/>
              <a:defRPr sz="2000"/>
            </a:lvl4pPr>
            <a:lvl5pPr marL="1825783" indent="0">
              <a:buNone/>
              <a:defRPr sz="2000"/>
            </a:lvl5pPr>
            <a:lvl6pPr marL="2282229" indent="0">
              <a:buNone/>
              <a:defRPr sz="2000"/>
            </a:lvl6pPr>
            <a:lvl7pPr marL="2738674" indent="0">
              <a:buNone/>
              <a:defRPr sz="2000"/>
            </a:lvl7pPr>
            <a:lvl8pPr marL="3195120" indent="0">
              <a:buNone/>
              <a:defRPr sz="2000"/>
            </a:lvl8pPr>
            <a:lvl9pPr marL="36515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92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7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446" indent="0">
              <a:buNone/>
              <a:defRPr sz="2800"/>
            </a:lvl2pPr>
            <a:lvl3pPr marL="912891" indent="0">
              <a:buNone/>
              <a:defRPr sz="2400"/>
            </a:lvl3pPr>
            <a:lvl4pPr marL="1369337" indent="0">
              <a:buNone/>
              <a:defRPr sz="2000"/>
            </a:lvl4pPr>
            <a:lvl5pPr marL="1825783" indent="0">
              <a:buNone/>
              <a:defRPr sz="2000"/>
            </a:lvl5pPr>
            <a:lvl6pPr marL="2282229" indent="0">
              <a:buNone/>
              <a:defRPr sz="2000"/>
            </a:lvl6pPr>
            <a:lvl7pPr marL="2738674" indent="0">
              <a:buNone/>
              <a:defRPr sz="2000"/>
            </a:lvl7pPr>
            <a:lvl8pPr marL="3195120" indent="0">
              <a:buNone/>
              <a:defRPr sz="2000"/>
            </a:lvl8pPr>
            <a:lvl9pPr marL="36515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70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288" tIns="45644" rIns="91288" bIns="4564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498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9" y="3120015"/>
            <a:ext cx="553641" cy="584776"/>
          </a:xfrm>
          <a:prstGeom prst="rect">
            <a:avLst/>
          </a:prstGeom>
        </p:spPr>
        <p:txBody>
          <a:bodyPr vert="horz" lIns="91288" tIns="45644" rIns="91288" bIns="4564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498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70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70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70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8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20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8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70" y="2367133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4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466" indent="0" algn="ctr">
              <a:buNone/>
              <a:defRPr sz="2000"/>
            </a:lvl2pPr>
            <a:lvl3pPr marL="912931" indent="0" algn="ctr">
              <a:buNone/>
              <a:defRPr sz="1800"/>
            </a:lvl3pPr>
            <a:lvl4pPr marL="1369397" indent="0" algn="ctr">
              <a:buNone/>
              <a:defRPr sz="1600"/>
            </a:lvl4pPr>
            <a:lvl5pPr marL="1825863" indent="0" algn="ctr">
              <a:buNone/>
              <a:defRPr sz="1600"/>
            </a:lvl5pPr>
            <a:lvl6pPr marL="2282329" indent="0" algn="ctr">
              <a:buNone/>
              <a:defRPr sz="1600"/>
            </a:lvl6pPr>
            <a:lvl7pPr marL="2738794" indent="0" algn="ctr">
              <a:buNone/>
              <a:defRPr sz="1600"/>
            </a:lvl7pPr>
            <a:lvl8pPr marL="3195260" indent="0" algn="ctr">
              <a:buNone/>
              <a:defRPr sz="1600"/>
            </a:lvl8pPr>
            <a:lvl9pPr marL="36517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161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1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6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4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1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31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8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466" indent="0">
              <a:buNone/>
              <a:defRPr sz="2800"/>
            </a:lvl2pPr>
            <a:lvl3pPr marL="912931" indent="0">
              <a:buNone/>
              <a:defRPr sz="2400"/>
            </a:lvl3pPr>
            <a:lvl4pPr marL="1369397" indent="0">
              <a:buNone/>
              <a:defRPr sz="2000"/>
            </a:lvl4pPr>
            <a:lvl5pPr marL="1825863" indent="0">
              <a:buNone/>
              <a:defRPr sz="2000"/>
            </a:lvl5pPr>
            <a:lvl6pPr marL="2282329" indent="0">
              <a:buNone/>
              <a:defRPr sz="2000"/>
            </a:lvl6pPr>
            <a:lvl7pPr marL="2738794" indent="0">
              <a:buNone/>
              <a:defRPr sz="2000"/>
            </a:lvl7pPr>
            <a:lvl8pPr marL="3195260" indent="0">
              <a:buNone/>
              <a:defRPr sz="2000"/>
            </a:lvl8pPr>
            <a:lvl9pPr marL="36517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91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6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466" indent="0">
              <a:buNone/>
              <a:defRPr sz="2800"/>
            </a:lvl2pPr>
            <a:lvl3pPr marL="912931" indent="0">
              <a:buNone/>
              <a:defRPr sz="2400"/>
            </a:lvl3pPr>
            <a:lvl4pPr marL="1369397" indent="0">
              <a:buNone/>
              <a:defRPr sz="2000"/>
            </a:lvl4pPr>
            <a:lvl5pPr marL="1825863" indent="0">
              <a:buNone/>
              <a:defRPr sz="2000"/>
            </a:lvl5pPr>
            <a:lvl6pPr marL="2282329" indent="0">
              <a:buNone/>
              <a:defRPr sz="2000"/>
            </a:lvl6pPr>
            <a:lvl7pPr marL="2738794" indent="0">
              <a:buNone/>
              <a:defRPr sz="2000"/>
            </a:lvl7pPr>
            <a:lvl8pPr marL="3195260" indent="0">
              <a:buNone/>
              <a:defRPr sz="2000"/>
            </a:lvl8pPr>
            <a:lvl9pPr marL="36517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9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848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292" tIns="45646" rIns="91292" bIns="456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52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8" y="3120015"/>
            <a:ext cx="553641" cy="584776"/>
          </a:xfrm>
          <a:prstGeom prst="rect">
            <a:avLst/>
          </a:prstGeom>
        </p:spPr>
        <p:txBody>
          <a:bodyPr vert="horz" lIns="91292" tIns="45646" rIns="91292" bIns="456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52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9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9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9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7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9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7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9" y="2367132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2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506" indent="0" algn="ctr">
              <a:buNone/>
              <a:defRPr sz="2000"/>
            </a:lvl2pPr>
            <a:lvl3pPr marL="913011" indent="0" algn="ctr">
              <a:buNone/>
              <a:defRPr sz="1800"/>
            </a:lvl3pPr>
            <a:lvl4pPr marL="1369517" indent="0" algn="ctr">
              <a:buNone/>
              <a:defRPr sz="1600"/>
            </a:lvl4pPr>
            <a:lvl5pPr marL="1826023" indent="0" algn="ctr">
              <a:buNone/>
              <a:defRPr sz="1600"/>
            </a:lvl5pPr>
            <a:lvl6pPr marL="2282529" indent="0" algn="ctr">
              <a:buNone/>
              <a:defRPr sz="1600"/>
            </a:lvl6pPr>
            <a:lvl7pPr marL="2739034" indent="0" algn="ctr">
              <a:buNone/>
              <a:defRPr sz="1600"/>
            </a:lvl7pPr>
            <a:lvl8pPr marL="3195540" indent="0" algn="ctr">
              <a:buNone/>
              <a:defRPr sz="1600"/>
            </a:lvl8pPr>
            <a:lvl9pPr marL="36520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9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4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5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9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9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80" indent="0">
              <a:buNone/>
              <a:defRPr sz="1800" b="1"/>
            </a:lvl3pPr>
            <a:lvl4pPr marL="1369320" indent="0">
              <a:buNone/>
              <a:defRPr sz="1600" b="1"/>
            </a:lvl4pPr>
            <a:lvl5pPr marL="1825760" indent="0">
              <a:buNone/>
              <a:defRPr sz="1600" b="1"/>
            </a:lvl5pPr>
            <a:lvl6pPr marL="2282200" indent="0">
              <a:buNone/>
              <a:defRPr sz="1600" b="1"/>
            </a:lvl6pPr>
            <a:lvl7pPr marL="2738640" indent="0">
              <a:buNone/>
              <a:defRPr sz="1600" b="1"/>
            </a:lvl7pPr>
            <a:lvl8pPr marL="3195080" indent="0">
              <a:buNone/>
              <a:defRPr sz="1600" b="1"/>
            </a:lvl8pPr>
            <a:lvl9pPr marL="3651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80" indent="0">
              <a:buNone/>
              <a:defRPr sz="1800" b="1"/>
            </a:lvl3pPr>
            <a:lvl4pPr marL="1369320" indent="0">
              <a:buNone/>
              <a:defRPr sz="1600" b="1"/>
            </a:lvl4pPr>
            <a:lvl5pPr marL="1825760" indent="0">
              <a:buNone/>
              <a:defRPr sz="1600" b="1"/>
            </a:lvl5pPr>
            <a:lvl6pPr marL="2282200" indent="0">
              <a:buNone/>
              <a:defRPr sz="1600" b="1"/>
            </a:lvl6pPr>
            <a:lvl7pPr marL="2738640" indent="0">
              <a:buNone/>
              <a:defRPr sz="1600" b="1"/>
            </a:lvl7pPr>
            <a:lvl8pPr marL="3195080" indent="0">
              <a:buNone/>
              <a:defRPr sz="1600" b="1"/>
            </a:lvl8pPr>
            <a:lvl9pPr marL="3651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519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6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506" indent="0">
              <a:buNone/>
              <a:defRPr sz="2800"/>
            </a:lvl2pPr>
            <a:lvl3pPr marL="913011" indent="0">
              <a:buNone/>
              <a:defRPr sz="2400"/>
            </a:lvl3pPr>
            <a:lvl4pPr marL="1369517" indent="0">
              <a:buNone/>
              <a:defRPr sz="2000"/>
            </a:lvl4pPr>
            <a:lvl5pPr marL="1826023" indent="0">
              <a:buNone/>
              <a:defRPr sz="2000"/>
            </a:lvl5pPr>
            <a:lvl6pPr marL="2282529" indent="0">
              <a:buNone/>
              <a:defRPr sz="2000"/>
            </a:lvl6pPr>
            <a:lvl7pPr marL="2739034" indent="0">
              <a:buNone/>
              <a:defRPr sz="2000"/>
            </a:lvl7pPr>
            <a:lvl8pPr marL="3195540" indent="0">
              <a:buNone/>
              <a:defRPr sz="2000"/>
            </a:lvl8pPr>
            <a:lvl9pPr marL="36520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9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4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506" indent="0">
              <a:buNone/>
              <a:defRPr sz="2800"/>
            </a:lvl2pPr>
            <a:lvl3pPr marL="913011" indent="0">
              <a:buNone/>
              <a:defRPr sz="2400"/>
            </a:lvl3pPr>
            <a:lvl4pPr marL="1369517" indent="0">
              <a:buNone/>
              <a:defRPr sz="2000"/>
            </a:lvl4pPr>
            <a:lvl5pPr marL="1826023" indent="0">
              <a:buNone/>
              <a:defRPr sz="2000"/>
            </a:lvl5pPr>
            <a:lvl6pPr marL="2282529" indent="0">
              <a:buNone/>
              <a:defRPr sz="2000"/>
            </a:lvl6pPr>
            <a:lvl7pPr marL="2739034" indent="0">
              <a:buNone/>
              <a:defRPr sz="2000"/>
            </a:lvl7pPr>
            <a:lvl8pPr marL="3195540" indent="0">
              <a:buNone/>
              <a:defRPr sz="2000"/>
            </a:lvl8pPr>
            <a:lvl9pPr marL="36520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7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00" tIns="45650" rIns="91300" bIns="4565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565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6" y="3120015"/>
            <a:ext cx="553641" cy="584776"/>
          </a:xfrm>
          <a:prstGeom prst="rect">
            <a:avLst/>
          </a:prstGeom>
        </p:spPr>
        <p:txBody>
          <a:bodyPr vert="horz" lIns="91300" tIns="45650" rIns="91300" bIns="4565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565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7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7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282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7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5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7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5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7" y="2367130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9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566" indent="0" algn="ctr">
              <a:buNone/>
              <a:defRPr sz="2000"/>
            </a:lvl2pPr>
            <a:lvl3pPr marL="913131" indent="0" algn="ctr">
              <a:buNone/>
              <a:defRPr sz="1800"/>
            </a:lvl3pPr>
            <a:lvl4pPr marL="1369697" indent="0" algn="ctr">
              <a:buNone/>
              <a:defRPr sz="1600"/>
            </a:lvl4pPr>
            <a:lvl5pPr marL="1826263" indent="0" algn="ctr">
              <a:buNone/>
              <a:defRPr sz="1600"/>
            </a:lvl5pPr>
            <a:lvl6pPr marL="2282829" indent="0" algn="ctr">
              <a:buNone/>
              <a:defRPr sz="1600"/>
            </a:lvl6pPr>
            <a:lvl7pPr marL="2739394" indent="0" algn="ctr">
              <a:buNone/>
              <a:defRPr sz="1600"/>
            </a:lvl7pPr>
            <a:lvl8pPr marL="3195960" indent="0" algn="ctr">
              <a:buNone/>
              <a:defRPr sz="1600"/>
            </a:lvl8pPr>
            <a:lvl9pPr marL="36525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6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1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5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6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6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0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3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566" indent="0">
              <a:buNone/>
              <a:defRPr sz="2800"/>
            </a:lvl2pPr>
            <a:lvl3pPr marL="913131" indent="0">
              <a:buNone/>
              <a:defRPr sz="2400"/>
            </a:lvl3pPr>
            <a:lvl4pPr marL="1369697" indent="0">
              <a:buNone/>
              <a:defRPr sz="2000"/>
            </a:lvl4pPr>
            <a:lvl5pPr marL="1826263" indent="0">
              <a:buNone/>
              <a:defRPr sz="2000"/>
            </a:lvl5pPr>
            <a:lvl6pPr marL="2282829" indent="0">
              <a:buNone/>
              <a:defRPr sz="2000"/>
            </a:lvl6pPr>
            <a:lvl7pPr marL="2739394" indent="0">
              <a:buNone/>
              <a:defRPr sz="2000"/>
            </a:lvl7pPr>
            <a:lvl8pPr marL="3195960" indent="0">
              <a:buNone/>
              <a:defRPr sz="2000"/>
            </a:lvl8pPr>
            <a:lvl9pPr marL="36525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6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1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566" indent="0">
              <a:buNone/>
              <a:defRPr sz="2800"/>
            </a:lvl2pPr>
            <a:lvl3pPr marL="913131" indent="0">
              <a:buNone/>
              <a:defRPr sz="2400"/>
            </a:lvl3pPr>
            <a:lvl4pPr marL="1369697" indent="0">
              <a:buNone/>
              <a:defRPr sz="2000"/>
            </a:lvl4pPr>
            <a:lvl5pPr marL="1826263" indent="0">
              <a:buNone/>
              <a:defRPr sz="2000"/>
            </a:lvl5pPr>
            <a:lvl6pPr marL="2282829" indent="0">
              <a:buNone/>
              <a:defRPr sz="2000"/>
            </a:lvl6pPr>
            <a:lvl7pPr marL="2739394" indent="0">
              <a:buNone/>
              <a:defRPr sz="2000"/>
            </a:lvl7pPr>
            <a:lvl8pPr marL="3195960" indent="0">
              <a:buNone/>
              <a:defRPr sz="2000"/>
            </a:lvl8pPr>
            <a:lvl9pPr marL="36525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4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12" tIns="45656" rIns="91312" bIns="456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632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3" y="3120015"/>
            <a:ext cx="553641" cy="584776"/>
          </a:xfrm>
          <a:prstGeom prst="rect">
            <a:avLst/>
          </a:prstGeom>
        </p:spPr>
        <p:txBody>
          <a:bodyPr vert="horz" lIns="91312" tIns="45656" rIns="91312" bIns="456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632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4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4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4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2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4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2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4" y="2367127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80" indent="0">
              <a:buNone/>
              <a:defRPr sz="1000"/>
            </a:lvl3pPr>
            <a:lvl4pPr marL="1369320" indent="0">
              <a:buNone/>
              <a:defRPr sz="900"/>
            </a:lvl4pPr>
            <a:lvl5pPr marL="1825760" indent="0">
              <a:buNone/>
              <a:defRPr sz="900"/>
            </a:lvl5pPr>
            <a:lvl6pPr marL="2282200" indent="0">
              <a:buNone/>
              <a:defRPr sz="900"/>
            </a:lvl6pPr>
            <a:lvl7pPr marL="2738640" indent="0">
              <a:buNone/>
              <a:defRPr sz="900"/>
            </a:lvl7pPr>
            <a:lvl8pPr marL="3195080" indent="0">
              <a:buNone/>
              <a:defRPr sz="900"/>
            </a:lvl8pPr>
            <a:lvl9pPr marL="3651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051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5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646" indent="0" algn="ctr">
              <a:buNone/>
              <a:defRPr sz="2000"/>
            </a:lvl2pPr>
            <a:lvl3pPr marL="913291" indent="0" algn="ctr">
              <a:buNone/>
              <a:defRPr sz="1800"/>
            </a:lvl3pPr>
            <a:lvl4pPr marL="1369937" indent="0" algn="ctr">
              <a:buNone/>
              <a:defRPr sz="1600"/>
            </a:lvl4pPr>
            <a:lvl5pPr marL="1826583" indent="0" algn="ctr">
              <a:buNone/>
              <a:defRPr sz="1600"/>
            </a:lvl5pPr>
            <a:lvl6pPr marL="2283229" indent="0" algn="ctr">
              <a:buNone/>
              <a:defRPr sz="1600"/>
            </a:lvl6pPr>
            <a:lvl7pPr marL="2739874" indent="0" algn="ctr">
              <a:buNone/>
              <a:defRPr sz="1600"/>
            </a:lvl7pPr>
            <a:lvl8pPr marL="3196520" indent="0" algn="ctr">
              <a:buNone/>
              <a:defRPr sz="1600"/>
            </a:lvl8pPr>
            <a:lvl9pPr marL="36531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2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87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6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2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2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99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646" indent="0">
              <a:buNone/>
              <a:defRPr sz="2800"/>
            </a:lvl2pPr>
            <a:lvl3pPr marL="913291" indent="0">
              <a:buNone/>
              <a:defRPr sz="2400"/>
            </a:lvl3pPr>
            <a:lvl4pPr marL="1369937" indent="0">
              <a:buNone/>
              <a:defRPr sz="2000"/>
            </a:lvl4pPr>
            <a:lvl5pPr marL="1826583" indent="0">
              <a:buNone/>
              <a:defRPr sz="2000"/>
            </a:lvl5pPr>
            <a:lvl6pPr marL="2283229" indent="0">
              <a:buNone/>
              <a:defRPr sz="2000"/>
            </a:lvl6pPr>
            <a:lvl7pPr marL="2739874" indent="0">
              <a:buNone/>
              <a:defRPr sz="2000"/>
            </a:lvl7pPr>
            <a:lvl8pPr marL="3196520" indent="0">
              <a:buNone/>
              <a:defRPr sz="2000"/>
            </a:lvl8pPr>
            <a:lvl9pPr marL="36531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2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87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646" indent="0">
              <a:buNone/>
              <a:defRPr sz="2800"/>
            </a:lvl2pPr>
            <a:lvl3pPr marL="913291" indent="0">
              <a:buNone/>
              <a:defRPr sz="2400"/>
            </a:lvl3pPr>
            <a:lvl4pPr marL="1369937" indent="0">
              <a:buNone/>
              <a:defRPr sz="2000"/>
            </a:lvl4pPr>
            <a:lvl5pPr marL="1826583" indent="0">
              <a:buNone/>
              <a:defRPr sz="2000"/>
            </a:lvl5pPr>
            <a:lvl6pPr marL="2283229" indent="0">
              <a:buNone/>
              <a:defRPr sz="2000"/>
            </a:lvl6pPr>
            <a:lvl7pPr marL="2739874" indent="0">
              <a:buNone/>
              <a:defRPr sz="2000"/>
            </a:lvl7pPr>
            <a:lvl8pPr marL="3196520" indent="0">
              <a:buNone/>
              <a:defRPr sz="2000"/>
            </a:lvl8pPr>
            <a:lvl9pPr marL="36531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0" indent="0">
              <a:buNone/>
              <a:defRPr sz="2800"/>
            </a:lvl2pPr>
            <a:lvl3pPr marL="912880" indent="0">
              <a:buNone/>
              <a:defRPr sz="2400"/>
            </a:lvl3pPr>
            <a:lvl4pPr marL="1369320" indent="0">
              <a:buNone/>
              <a:defRPr sz="2000"/>
            </a:lvl4pPr>
            <a:lvl5pPr marL="1825760" indent="0">
              <a:buNone/>
              <a:defRPr sz="2000"/>
            </a:lvl5pPr>
            <a:lvl6pPr marL="2282200" indent="0">
              <a:buNone/>
              <a:defRPr sz="2000"/>
            </a:lvl6pPr>
            <a:lvl7pPr marL="2738640" indent="0">
              <a:buNone/>
              <a:defRPr sz="2000"/>
            </a:lvl7pPr>
            <a:lvl8pPr marL="3195080" indent="0">
              <a:buNone/>
              <a:defRPr sz="2000"/>
            </a:lvl8pPr>
            <a:lvl9pPr marL="365152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80" indent="0">
              <a:buNone/>
              <a:defRPr sz="1000"/>
            </a:lvl3pPr>
            <a:lvl4pPr marL="1369320" indent="0">
              <a:buNone/>
              <a:defRPr sz="900"/>
            </a:lvl4pPr>
            <a:lvl5pPr marL="1825760" indent="0">
              <a:buNone/>
              <a:defRPr sz="900"/>
            </a:lvl5pPr>
            <a:lvl6pPr marL="2282200" indent="0">
              <a:buNone/>
              <a:defRPr sz="900"/>
            </a:lvl6pPr>
            <a:lvl7pPr marL="2738640" indent="0">
              <a:buNone/>
              <a:defRPr sz="900"/>
            </a:lvl7pPr>
            <a:lvl8pPr marL="3195080" indent="0">
              <a:buNone/>
              <a:defRPr sz="900"/>
            </a:lvl8pPr>
            <a:lvl9pPr marL="3651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15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0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28" tIns="45664" rIns="91328" bIns="456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722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59" y="3120015"/>
            <a:ext cx="553641" cy="584776"/>
          </a:xfrm>
          <a:prstGeom prst="rect">
            <a:avLst/>
          </a:prstGeom>
        </p:spPr>
        <p:txBody>
          <a:bodyPr vert="horz" lIns="91328" tIns="45664" rIns="91328" bIns="456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722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0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0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0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8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0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08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0" y="2367123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0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746" indent="0" algn="ctr">
              <a:buNone/>
              <a:defRPr sz="2000"/>
            </a:lvl2pPr>
            <a:lvl3pPr marL="913491" indent="0" algn="ctr">
              <a:buNone/>
              <a:defRPr sz="1800"/>
            </a:lvl3pPr>
            <a:lvl4pPr marL="1370237" indent="0" algn="ctr">
              <a:buNone/>
              <a:defRPr sz="1600"/>
            </a:lvl4pPr>
            <a:lvl5pPr marL="1826983" indent="0" algn="ctr">
              <a:buNone/>
              <a:defRPr sz="1600"/>
            </a:lvl5pPr>
            <a:lvl6pPr marL="2283729" indent="0" algn="ctr">
              <a:buNone/>
              <a:defRPr sz="1600"/>
            </a:lvl6pPr>
            <a:lvl7pPr marL="2740474" indent="0" algn="ctr">
              <a:buNone/>
              <a:defRPr sz="1600"/>
            </a:lvl7pPr>
            <a:lvl8pPr marL="3197220" indent="0" algn="ctr">
              <a:buNone/>
              <a:defRPr sz="1600"/>
            </a:lvl8pPr>
            <a:lvl9pPr marL="36539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7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82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7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8" tIns="45644" rIns="91288" bIns="456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88" tIns="45644" rIns="91288" bIns="45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2321-2484-49BB-BAA4-AF5AAA660F7A}" type="datetimeFigureOut">
              <a:rPr lang="it-IT" smtClean="0"/>
              <a:t>26/03/2017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8"/>
            <a:ext cx="2895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8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0" indent="-34233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23" indent="-285271" algn="l" defTabSz="912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0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4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8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2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6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0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8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2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6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0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4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8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21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2367095"/>
            <a:ext cx="7773339" cy="342410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7"/>
            <a:ext cx="2057400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4350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7"/>
            <a:ext cx="5004665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7"/>
            <a:ext cx="573161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435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hf hdr="0" ftr="0" dt="0"/>
  <p:txStyles>
    <p:titleStyle>
      <a:lvl1pPr algn="ctr" defTabSz="91441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59" tIns="25680" rIns="51359" bIns="256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70" y="2367133"/>
            <a:ext cx="7773339" cy="3424107"/>
          </a:xfrm>
          <a:prstGeom prst="rect">
            <a:avLst/>
          </a:prstGeom>
        </p:spPr>
        <p:txBody>
          <a:bodyPr vert="horz" lIns="51359" tIns="25680" rIns="51359" bIns="256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5"/>
            <a:ext cx="2057400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498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5"/>
            <a:ext cx="5004665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8" y="5883315"/>
            <a:ext cx="573161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498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9128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23" indent="-228223" algn="l" defTabSz="9128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668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114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560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006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452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6897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344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79789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6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1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37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83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9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74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20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66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61" tIns="25681" rIns="51361" bIns="256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9" y="2367132"/>
            <a:ext cx="7773339" cy="3424107"/>
          </a:xfrm>
          <a:prstGeom prst="rect">
            <a:avLst/>
          </a:prstGeom>
        </p:spPr>
        <p:txBody>
          <a:bodyPr vert="horz" lIns="51361" tIns="25681" rIns="51361" bIns="256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4"/>
            <a:ext cx="2057400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520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4"/>
            <a:ext cx="5004665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7" y="5883314"/>
            <a:ext cx="573161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52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ctr" defTabSz="9129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33" indent="-228233" algn="l" defTabSz="9129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698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164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630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096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562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027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493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79959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6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1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7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63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29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94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60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26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65" tIns="25683" rIns="51365" bIns="2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7" y="2367130"/>
            <a:ext cx="7773339" cy="3424107"/>
          </a:xfrm>
          <a:prstGeom prst="rect">
            <a:avLst/>
          </a:prstGeom>
        </p:spPr>
        <p:txBody>
          <a:bodyPr vert="horz" lIns="51365" tIns="25683" rIns="51365" bIns="2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2"/>
            <a:ext cx="2057400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565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2"/>
            <a:ext cx="5004665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5" y="5883312"/>
            <a:ext cx="573161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56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ctr" defTabSz="91301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53" indent="-228253" algn="l" defTabSz="91301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758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264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770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276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782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287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793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0298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6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1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7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23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29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34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40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46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71" tIns="25686" rIns="51371" bIns="2568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4" y="2367127"/>
            <a:ext cx="7773339" cy="3424107"/>
          </a:xfrm>
          <a:prstGeom prst="rect">
            <a:avLst/>
          </a:prstGeom>
        </p:spPr>
        <p:txBody>
          <a:bodyPr vert="horz" lIns="51371" tIns="25686" rIns="51371" bIns="256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9"/>
            <a:ext cx="2057400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632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9"/>
            <a:ext cx="5004665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2" y="5883309"/>
            <a:ext cx="573161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632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hdr="0" ftr="0" dt="0"/>
  <p:txStyles>
    <p:titleStyle>
      <a:lvl1pPr algn="ctr" defTabSz="9131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83" indent="-228283" algn="l" defTabSz="9131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848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414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980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546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1112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677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4243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0808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6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1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7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3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9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4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60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6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79" tIns="25690" rIns="51379" bIns="2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0" y="2367123"/>
            <a:ext cx="7773339" cy="3424107"/>
          </a:xfrm>
          <a:prstGeom prst="rect">
            <a:avLst/>
          </a:prstGeom>
        </p:spPr>
        <p:txBody>
          <a:bodyPr vert="horz" lIns="51379" tIns="25690" rIns="51379" bIns="2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5"/>
            <a:ext cx="2057400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722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5"/>
            <a:ext cx="5004665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38" y="5883305"/>
            <a:ext cx="573161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722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hdr="0" ftr="0" dt="0"/>
  <p:txStyles>
    <p:titleStyle>
      <a:lvl1pPr algn="ctr" defTabSz="9132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323" indent="-228323" algn="l" defTabSz="9132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968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614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8260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906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1552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8197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4843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1488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4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91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7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83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29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74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20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6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89" tIns="25695" rIns="51389" bIns="2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55" y="2367118"/>
            <a:ext cx="7773339" cy="3424107"/>
          </a:xfrm>
          <a:prstGeom prst="rect">
            <a:avLst/>
          </a:prstGeom>
        </p:spPr>
        <p:txBody>
          <a:bodyPr vert="horz" lIns="51389" tIns="25695" rIns="51389" bIns="2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0"/>
            <a:ext cx="2057400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835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0"/>
            <a:ext cx="5004665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33" y="5883300"/>
            <a:ext cx="573161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83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hdr="0" ftr="0" dt="0"/>
  <p:txStyles>
    <p:titleStyle>
      <a:lvl1pPr algn="ctr" defTabSz="9134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373" indent="-228373" algn="l" defTabSz="9134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118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864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8610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5356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2102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8847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5593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2338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6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1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7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83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74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20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66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01" tIns="25701" rIns="51401" bIns="2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9" y="2367112"/>
            <a:ext cx="7773339" cy="3424107"/>
          </a:xfrm>
          <a:prstGeom prst="rect">
            <a:avLst/>
          </a:prstGeom>
        </p:spPr>
        <p:txBody>
          <a:bodyPr vert="horz" lIns="51401" tIns="25701" rIns="51401" bIns="2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94"/>
            <a:ext cx="2057400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970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94"/>
            <a:ext cx="5004665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27" y="5883294"/>
            <a:ext cx="573161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9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hdr="0" ftr="0" dt="0"/>
  <p:txStyles>
    <p:titleStyle>
      <a:lvl1pPr algn="ctr" defTabSz="9137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433" indent="-228433" algn="l" defTabSz="9137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298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164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030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5896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2762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9627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6493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3358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1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97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63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29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94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60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26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17" tIns="25709" rIns="51417" bIns="2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1" y="2367104"/>
            <a:ext cx="7773339" cy="3424107"/>
          </a:xfrm>
          <a:prstGeom prst="rect">
            <a:avLst/>
          </a:prstGeom>
        </p:spPr>
        <p:txBody>
          <a:bodyPr vert="horz" lIns="51417" tIns="25709" rIns="51417" bIns="2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86"/>
            <a:ext cx="2057400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4150"/>
              <a:t>3/26/2017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86"/>
            <a:ext cx="5004665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9" y="5883286"/>
            <a:ext cx="573161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415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hdr="0" ftr="0" dt="0"/>
  <p:txStyles>
    <p:titleStyle>
      <a:lvl1pPr algn="ctr" defTabSz="91405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13" indent="-228513" algn="l" defTabSz="91405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38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564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590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642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667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693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4718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3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6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PowerPoint_Presentation5.pptx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PowerPoint_Presentation6.pptx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emf"/><Relationship Id="rId5" Type="http://schemas.openxmlformats.org/officeDocument/2006/relationships/package" Target="../embeddings/Microsoft_PowerPoint_Presentation7.pptx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2.xlsx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PowerPoint_Presentation3.pptx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PowerPoint_Presentation4.pptx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2858"/>
            <a:ext cx="7772400" cy="1470025"/>
          </a:xfrm>
        </p:spPr>
        <p:txBody>
          <a:bodyPr/>
          <a:lstStyle/>
          <a:p>
            <a:r>
              <a:rPr lang="it-IT" dirty="0" smtClean="0"/>
              <a:t>Sabatini’s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r>
              <a:rPr lang="it-IT" sz="4400" b="1" dirty="0">
                <a:solidFill>
                  <a:schemeClr val="tx1"/>
                </a:solidFill>
              </a:rPr>
              <a:t>Antipasti</a:t>
            </a:r>
          </a:p>
        </p:txBody>
      </p:sp>
    </p:spTree>
    <p:extLst>
      <p:ext uri="{BB962C8B-B14F-4D97-AF65-F5344CB8AC3E}">
        <p14:creationId xmlns:p14="http://schemas.microsoft.com/office/powerpoint/2010/main" val="11063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40"/>
            <a:ext cx="8928992" cy="6669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023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624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11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lvl="0"/>
            <a:r>
              <a:rPr lang="it-IT" dirty="0" smtClean="0"/>
              <a:t>            </a:t>
            </a:r>
            <a:r>
              <a:rPr lang="it-IT" sz="4000" dirty="0">
                <a:solidFill>
                  <a:prstClr val="black"/>
                </a:solidFill>
              </a:rPr>
              <a:t>Home Made Pasta &amp; Risotti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5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115267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16341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138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65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87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39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1287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87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164168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451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-171400"/>
            <a:ext cx="8928992" cy="70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81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Secondi Piatti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lvl="0"/>
            <a:r>
              <a:rPr lang="it-IT" dirty="0" smtClean="0"/>
              <a:t>                    </a:t>
            </a:r>
            <a:r>
              <a:rPr lang="it-IT" dirty="0">
                <a:solidFill>
                  <a:prstClr val="black"/>
                </a:solidFill>
              </a:rPr>
              <a:t>Secondi </a:t>
            </a:r>
            <a:r>
              <a:rPr lang="it-IT" dirty="0" smtClean="0">
                <a:solidFill>
                  <a:prstClr val="black"/>
                </a:solidFill>
              </a:rPr>
              <a:t>Piatti</a:t>
            </a:r>
          </a:p>
          <a:p>
            <a:pPr lvl="0"/>
            <a:endParaRPr lang="it-IT" dirty="0" smtClean="0">
              <a:solidFill>
                <a:prstClr val="black"/>
              </a:solidFill>
            </a:endParaRPr>
          </a:p>
          <a:p>
            <a:pPr lvl="0"/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                	Meat &amp; Fish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8750"/>
            <a:ext cx="762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734384"/>
              </p:ext>
            </p:extLst>
          </p:nvPr>
        </p:nvGraphicFramePr>
        <p:xfrm>
          <a:off x="0" y="0"/>
          <a:ext cx="9036496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36496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93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577233"/>
              </p:ext>
            </p:extLst>
          </p:nvPr>
        </p:nvGraphicFramePr>
        <p:xfrm>
          <a:off x="0" y="1097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0972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90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95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71814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6835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5016" cy="6912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525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478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68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09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214035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7421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4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13761"/>
              </p:ext>
            </p:extLst>
          </p:nvPr>
        </p:nvGraphicFramePr>
        <p:xfrm>
          <a:off x="0" y="-387424"/>
          <a:ext cx="9144000" cy="724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-387424"/>
                        <a:ext cx="9144000" cy="724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17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prstClr val="black"/>
                </a:solidFill>
              </a:rPr>
              <a:t>Selezione dei Formaggi Italiani,</a:t>
            </a:r>
          </a:p>
          <a:p>
            <a:pPr marL="0" indent="0" algn="ctr">
              <a:buNone/>
            </a:pPr>
            <a:r>
              <a:rPr lang="it-IT" dirty="0">
                <a:solidFill>
                  <a:prstClr val="black"/>
                </a:solidFill>
              </a:rPr>
              <a:t>Truffle-Honey,&amp;Special Bread</a:t>
            </a:r>
          </a:p>
          <a:p>
            <a:pPr marL="0" indent="0" algn="ctr">
              <a:buNone/>
            </a:pPr>
            <a:endParaRPr lang="it-IT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1750" y="1851670"/>
            <a:ext cx="4000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357" y="471135"/>
            <a:ext cx="7142857" cy="5647489"/>
          </a:xfrm>
        </p:spPr>
        <p:txBody>
          <a:bodyPr>
            <a:noAutofit/>
          </a:bodyPr>
          <a:lstStyle/>
          <a:p>
            <a:r>
              <a:rPr lang="en-US" sz="2300" b="1" dirty="0"/>
              <a:t>(Slide 3) Deconstructed Tiramisu, espresso Sauce, Dark Chocolate Mousse and Coffee Kahlua Jelly.</a:t>
            </a:r>
          </a:p>
          <a:p>
            <a:r>
              <a:rPr lang="en-US" sz="2300" b="1" dirty="0"/>
              <a:t>(Slide 5,6) Vanilla Panna Cotta, Blueberry Compote, Almond Biscuit, Lemon Cream and Whipped Cream</a:t>
            </a:r>
          </a:p>
          <a:p>
            <a:r>
              <a:rPr lang="en-US" sz="2300" b="1" dirty="0"/>
              <a:t>(Slide 7,8) Fresh Berries Zabaglione</a:t>
            </a:r>
          </a:p>
          <a:p>
            <a:r>
              <a:rPr lang="en-US" sz="2300" b="1" dirty="0"/>
              <a:t>(Slide 9,10) Surprise</a:t>
            </a:r>
          </a:p>
          <a:p>
            <a:r>
              <a:rPr lang="en-US" sz="2300" b="1" dirty="0"/>
              <a:t>(Slide 11,12) Chocolate Rocher (Norman Love)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3021"/>
          <a:stretch/>
        </p:blipFill>
        <p:spPr>
          <a:xfrm>
            <a:off x="1221581" y="678188"/>
            <a:ext cx="6892290" cy="55029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r="12772"/>
          <a:stretch/>
        </p:blipFill>
        <p:spPr>
          <a:xfrm>
            <a:off x="1476710" y="641716"/>
            <a:ext cx="6656137" cy="5349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504742" y="964406"/>
            <a:ext cx="1156930" cy="27646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621881" y="987319"/>
            <a:ext cx="3726466" cy="646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7718" y="707197"/>
            <a:ext cx="1512169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COFFEE KAHLUA JELLY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46722" y="3631897"/>
            <a:ext cx="2035969" cy="22502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0884" y="6002593"/>
            <a:ext cx="1161196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ESPRESSO SAUCE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02472" y="3846946"/>
            <a:ext cx="433983" cy="21324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49738" y="6030557"/>
            <a:ext cx="1425210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MOUSSE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7406" y="2396370"/>
            <a:ext cx="1341353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DECOR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239942" y="2508901"/>
            <a:ext cx="25774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3"/>
          </p:cNvCxnSpPr>
          <p:nvPr/>
        </p:nvCxnSpPr>
        <p:spPr>
          <a:xfrm flipV="1">
            <a:off x="1360885" y="2953158"/>
            <a:ext cx="2824906" cy="479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7450" y="3233711"/>
            <a:ext cx="1043435" cy="398186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MASCARPONE </a:t>
            </a:r>
          </a:p>
          <a:p>
            <a:pPr algn="ctr" defTabSz="513543"/>
            <a:r>
              <a:rPr lang="en-US" sz="1100" b="1" dirty="0">
                <a:solidFill>
                  <a:prstClr val="black"/>
                </a:solidFill>
              </a:rPr>
              <a:t>CREAM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778830" y="2014537"/>
            <a:ext cx="2496741" cy="606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313" y="1898414"/>
            <a:ext cx="1372010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BISCUIT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222331" y="2621432"/>
            <a:ext cx="595074" cy="1793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9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528737"/>
              </p:ext>
            </p:extLst>
          </p:nvPr>
        </p:nvGraphicFramePr>
        <p:xfrm>
          <a:off x="0" y="38"/>
          <a:ext cx="9252520" cy="6826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Presentazione" r:id="rId6" imgW="4570586" imgH="3427608" progId="PowerPoint.Show.12">
                  <p:embed/>
                </p:oleObj>
              </mc:Choice>
              <mc:Fallback>
                <p:oleObj name="Presentazione" r:id="rId6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38"/>
                        <a:ext cx="9252520" cy="6826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42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245" r="8455" b="-245"/>
          <a:stretch/>
        </p:blipFill>
        <p:spPr>
          <a:xfrm>
            <a:off x="997100" y="819469"/>
            <a:ext cx="7174990" cy="52463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6802"/>
          <a:stretch/>
        </p:blipFill>
        <p:spPr>
          <a:xfrm>
            <a:off x="1703784" y="1292645"/>
            <a:ext cx="6054328" cy="4164661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68041" y="2861074"/>
            <a:ext cx="2711053" cy="214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9343" y="2828954"/>
            <a:ext cx="1571965" cy="882933"/>
          </a:xfrm>
          <a:prstGeom prst="rect">
            <a:avLst/>
          </a:prstGeom>
          <a:noFill/>
        </p:spPr>
        <p:txBody>
          <a:bodyPr wrap="none" lIns="51377" tIns="25689" rIns="51377" bIns="25689" rtlCol="0">
            <a:spAutoFit/>
          </a:bodyPr>
          <a:lstStyle/>
          <a:p>
            <a:pPr defTabSz="513700"/>
            <a:r>
              <a:rPr lang="en-US" b="1" dirty="0">
                <a:solidFill>
                  <a:prstClr val="black"/>
                </a:solidFill>
              </a:rPr>
              <a:t>STRAWBERRIES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BLUEBERRIES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RASPBERRIES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93510" y="2421760"/>
            <a:ext cx="2839641" cy="267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50994" y="2389586"/>
            <a:ext cx="1166662" cy="605934"/>
          </a:xfrm>
          <a:prstGeom prst="rect">
            <a:avLst/>
          </a:prstGeom>
          <a:noFill/>
        </p:spPr>
        <p:txBody>
          <a:bodyPr wrap="none" lIns="51377" tIns="25689" rIns="51377" bIns="25689" rtlCol="0">
            <a:spAutoFit/>
          </a:bodyPr>
          <a:lstStyle/>
          <a:p>
            <a:pPr defTabSz="513700"/>
            <a:r>
              <a:rPr lang="en-US" b="1" dirty="0">
                <a:solidFill>
                  <a:prstClr val="black"/>
                </a:solidFill>
              </a:rPr>
              <a:t>MARSALA </a:t>
            </a:r>
          </a:p>
          <a:p>
            <a:pPr defTabSz="513700"/>
            <a:r>
              <a:rPr lang="en-US" b="1" dirty="0">
                <a:solidFill>
                  <a:prstClr val="black"/>
                </a:solidFill>
              </a:rPr>
              <a:t>SABAYON</a:t>
            </a:r>
          </a:p>
        </p:txBody>
      </p:sp>
    </p:spTree>
    <p:extLst>
      <p:ext uri="{BB962C8B-B14F-4D97-AF65-F5344CB8AC3E}">
        <p14:creationId xmlns:p14="http://schemas.microsoft.com/office/powerpoint/2010/main" val="14186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06" y="0"/>
            <a:ext cx="4006134" cy="68922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65" y="1600200"/>
            <a:ext cx="263071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" y="1041398"/>
            <a:ext cx="7773293" cy="43724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" y="923525"/>
            <a:ext cx="7773293" cy="43724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7213" y="3600452"/>
            <a:ext cx="1017984" cy="1853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3991" y="3418284"/>
            <a:ext cx="21431" cy="20145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2691" y="717947"/>
            <a:ext cx="450056" cy="21431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57972" y="685800"/>
            <a:ext cx="214313" cy="2046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3597" y="5657851"/>
            <a:ext cx="1102994" cy="482825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400" b="1" dirty="0">
                <a:solidFill>
                  <a:prstClr val="black"/>
                </a:solidFill>
              </a:rPr>
              <a:t>CHOCOLATE </a:t>
            </a:r>
          </a:p>
          <a:p>
            <a:pPr algn="ctr" defTabSz="514127"/>
            <a:r>
              <a:rPr lang="en-US" sz="1400" b="1" dirty="0">
                <a:solidFill>
                  <a:prstClr val="black"/>
                </a:solidFill>
              </a:rPr>
              <a:t>ROCHER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5376" y="5657850"/>
            <a:ext cx="852477" cy="267382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400" b="1" dirty="0">
                <a:solidFill>
                  <a:prstClr val="black"/>
                </a:solidFill>
              </a:rPr>
              <a:t>TIRAMISU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659" y="362585"/>
            <a:ext cx="1600065" cy="398186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algn="ctr" defTabSz="514127"/>
            <a:r>
              <a:rPr lang="en-US" sz="1100" b="1" dirty="0">
                <a:solidFill>
                  <a:prstClr val="black"/>
                </a:solidFill>
              </a:rPr>
              <a:t>VANILLA PANNA COTTA</a:t>
            </a:r>
            <a:br>
              <a:rPr lang="en-US" sz="1100" b="1" dirty="0">
                <a:solidFill>
                  <a:prstClr val="black"/>
                </a:solidFill>
              </a:rPr>
            </a:br>
            <a:r>
              <a:rPr lang="en-US" sz="1100" b="1" dirty="0">
                <a:solidFill>
                  <a:prstClr val="black"/>
                </a:solidFill>
              </a:rPr>
              <a:t>STRAWBERRY COULIS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60718" y="460738"/>
            <a:ext cx="1524792" cy="225062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100" b="1" dirty="0">
                <a:solidFill>
                  <a:prstClr val="black"/>
                </a:solidFill>
              </a:rPr>
              <a:t>RED BERRIES SABAYON</a:t>
            </a:r>
          </a:p>
        </p:txBody>
      </p:sp>
    </p:spTree>
    <p:extLst>
      <p:ext uri="{BB962C8B-B14F-4D97-AF65-F5344CB8AC3E}">
        <p14:creationId xmlns:p14="http://schemas.microsoft.com/office/powerpoint/2010/main" val="19375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14" y="2366963"/>
            <a:ext cx="2568177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03" y="1047007"/>
            <a:ext cx="6275070" cy="47063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00188" y="2946797"/>
            <a:ext cx="2839641" cy="5143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5029" y="2807494"/>
            <a:ext cx="1301534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defTabSz="514328"/>
            <a:r>
              <a:rPr lang="en-US" sz="1100" b="1" dirty="0">
                <a:solidFill>
                  <a:prstClr val="black"/>
                </a:solidFill>
              </a:rPr>
              <a:t>DARK CHOCOLATE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MOUSSE</a:t>
            </a:r>
          </a:p>
        </p:txBody>
      </p: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1526564" y="3006587"/>
            <a:ext cx="3574075" cy="1472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15025" y="2668192"/>
            <a:ext cx="2016948" cy="9322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00675" y="2636044"/>
            <a:ext cx="2484835" cy="171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90297" y="2668191"/>
            <a:ext cx="1037123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CARAMELIZED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HAZELNUT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00187" y="4736306"/>
            <a:ext cx="2753916" cy="6965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00189" y="2946797"/>
            <a:ext cx="2989659" cy="23574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5623" y="5265876"/>
            <a:ext cx="1572185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HAZELNUT CHOCOLATE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FEUILLENTINE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461522" y="4125516"/>
            <a:ext cx="1600792" cy="3147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31974" y="4411621"/>
            <a:ext cx="867065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DARK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CHOCOLATE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489847" y="760809"/>
            <a:ext cx="150019" cy="1146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82728" y="782242"/>
            <a:ext cx="921544" cy="13992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50718" y="514350"/>
            <a:ext cx="1341353" cy="225062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defTabSz="514328"/>
            <a:r>
              <a:rPr lang="en-US" sz="1100" b="1" dirty="0">
                <a:solidFill>
                  <a:prstClr val="black"/>
                </a:solidFill>
              </a:rPr>
              <a:t>CHOCOLATE DECOR</a:t>
            </a:r>
          </a:p>
        </p:txBody>
      </p:sp>
    </p:spTree>
    <p:extLst>
      <p:ext uri="{BB962C8B-B14F-4D97-AF65-F5344CB8AC3E}">
        <p14:creationId xmlns:p14="http://schemas.microsoft.com/office/powerpoint/2010/main" val="6944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36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188987"/>
              </p:ext>
            </p:extLst>
          </p:nvPr>
        </p:nvGraphicFramePr>
        <p:xfrm>
          <a:off x="184150" y="184150"/>
          <a:ext cx="40211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Worksheet" r:id="rId6" imgW="11667928" imgH="11791849" progId="Excel.Sheet.12">
                  <p:embed/>
                </p:oleObj>
              </mc:Choice>
              <mc:Fallback>
                <p:oleObj name="Worksheet" r:id="rId6" imgW="11667928" imgH="117918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4150" y="184150"/>
                        <a:ext cx="40211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5785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229600" cy="5069160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787387"/>
              </p:ext>
            </p:extLst>
          </p:nvPr>
        </p:nvGraphicFramePr>
        <p:xfrm>
          <a:off x="0" y="2"/>
          <a:ext cx="9144000" cy="692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"/>
                        <a:ext cx="9144000" cy="6927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3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93161"/>
              </p:ext>
            </p:extLst>
          </p:nvPr>
        </p:nvGraphicFramePr>
        <p:xfrm>
          <a:off x="-11118" y="38"/>
          <a:ext cx="9136391" cy="6888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1118" y="38"/>
                        <a:ext cx="9136391" cy="6888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3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1" cy="7101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1106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7.xml><?xml version="1.0" encoding="utf-8"?>
<a:theme xmlns:a="http://schemas.openxmlformats.org/drawingml/2006/main" name="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516</Words>
  <Application>Microsoft Office PowerPoint</Application>
  <PresentationFormat>On-screen Show (4:3)</PresentationFormat>
  <Paragraphs>122</Paragraphs>
  <Slides>47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Archer Book</vt:lpstr>
      <vt:lpstr>Archer-Book</vt:lpstr>
      <vt:lpstr>Archer-BookItalic</vt:lpstr>
      <vt:lpstr>Arial</vt:lpstr>
      <vt:lpstr>Calibri</vt:lpstr>
      <vt:lpstr>Pill Gothic 300mg</vt:lpstr>
      <vt:lpstr>Times New Roman</vt:lpstr>
      <vt:lpstr>Tw Cen MT</vt:lpstr>
      <vt:lpstr>Office Theme</vt:lpstr>
      <vt:lpstr>Droplet</vt:lpstr>
      <vt:lpstr>1_Droplet</vt:lpstr>
      <vt:lpstr>2_Droplet</vt:lpstr>
      <vt:lpstr>3_Droplet</vt:lpstr>
      <vt:lpstr>4_Droplet</vt:lpstr>
      <vt:lpstr>5_Droplet</vt:lpstr>
      <vt:lpstr>6_Droplet</vt:lpstr>
      <vt:lpstr>7_Droplet</vt:lpstr>
      <vt:lpstr>8_Droplet</vt:lpstr>
      <vt:lpstr>Presentazione</vt:lpstr>
      <vt:lpstr>Worksheet</vt:lpstr>
      <vt:lpstr>Sabatini’s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Secondi Piatti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Sabatini’s</dc:title>
  <dc:creator>Amministratore</dc:creator>
  <cp:lastModifiedBy>Persia, Carlo (PCL)</cp:lastModifiedBy>
  <cp:revision>39</cp:revision>
  <dcterms:created xsi:type="dcterms:W3CDTF">2017-03-02T03:26:07Z</dcterms:created>
  <dcterms:modified xsi:type="dcterms:W3CDTF">2017-03-26T20:16:51Z</dcterms:modified>
</cp:coreProperties>
</file>