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8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3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6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3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7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6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4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8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4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Brzeskot, Andrzej (PCL)</dc:creator>
  <cp:lastModifiedBy>LeRouzic, Eric (PCL)</cp:lastModifiedBy>
  <cp:revision>1</cp:revision>
  <dcterms:created xsi:type="dcterms:W3CDTF">2006-08-16T00:00:00Z</dcterms:created>
  <dcterms:modified xsi:type="dcterms:W3CDTF">2017-02-22T20:12:12Z</dcterms:modified>
</cp:coreProperties>
</file>