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6" r:id="rId4"/>
    <p:sldId id="268" r:id="rId5"/>
    <p:sldId id="264" r:id="rId6"/>
    <p:sldId id="260" r:id="rId7"/>
    <p:sldId id="263" r:id="rId8"/>
    <p:sldId id="262" r:id="rId9"/>
    <p:sldId id="265" r:id="rId10"/>
    <p:sldId id="261" r:id="rId11"/>
    <p:sldId id="269" r:id="rId12"/>
    <p:sldId id="270" r:id="rId13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F3F0-F307-4CE1-91CC-FD26C7C6FD0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704BC-0DFD-4BEC-AE81-1E8F5E51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704BC-0DFD-4BEC-AE81-1E8F5E51E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683" y="2312509"/>
            <a:ext cx="11586635" cy="4460823"/>
          </a:xfrm>
        </p:spPr>
        <p:txBody>
          <a:bodyPr anchor="b">
            <a:normAutofit/>
          </a:bodyPr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4683" y="6908803"/>
            <a:ext cx="11586635" cy="2438398"/>
          </a:xfrm>
        </p:spPr>
        <p:txBody>
          <a:bodyPr>
            <a:normAutofit/>
          </a:bodyPr>
          <a:lstStyle>
            <a:lvl1pPr marL="0" indent="0" algn="ctr">
              <a:buNone/>
              <a:defRPr sz="3911">
                <a:solidFill>
                  <a:schemeClr val="bg1">
                    <a:lumMod val="50000"/>
                  </a:schemeClr>
                </a:solidFill>
              </a:defRPr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1CB6-3158-40DA-902D-8E56D0657690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93" y="7625554"/>
            <a:ext cx="13819243" cy="1442862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79660" y="1241353"/>
            <a:ext cx="13096709" cy="571402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67" y="9082183"/>
            <a:ext cx="13819269" cy="1213284"/>
          </a:xfrm>
        </p:spPr>
        <p:txBody>
          <a:bodyPr/>
          <a:lstStyle>
            <a:lvl1pPr marL="0" indent="0" algn="ctr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03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67" y="1083734"/>
            <a:ext cx="13819269" cy="6092880"/>
          </a:xfrm>
        </p:spPr>
        <p:txBody>
          <a:bodyPr anchor="ctr"/>
          <a:lstStyle>
            <a:lvl1pPr algn="ctr"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67" y="7475237"/>
            <a:ext cx="13819269" cy="2820231"/>
          </a:xfrm>
        </p:spPr>
        <p:txBody>
          <a:bodyPr anchor="ctr"/>
          <a:lstStyle>
            <a:lvl1pPr marL="0" indent="0" algn="ctr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50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3" y="1551269"/>
            <a:ext cx="12403669" cy="4853182"/>
          </a:xfrm>
        </p:spPr>
        <p:txBody>
          <a:bodyPr anchor="ctr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4194" y="6417835"/>
            <a:ext cx="11669732" cy="1057401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67" y="7773862"/>
            <a:ext cx="13819269" cy="25263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1335" y="1578416"/>
            <a:ext cx="972245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55787" y="5546693"/>
            <a:ext cx="984251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3963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67" y="3802174"/>
            <a:ext cx="13819269" cy="4465484"/>
          </a:xfrm>
        </p:spPr>
        <p:txBody>
          <a:bodyPr anchor="b"/>
          <a:lstStyle>
            <a:lvl1pPr algn="ctr"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67" y="8288595"/>
            <a:ext cx="13819269" cy="2027812"/>
          </a:xfrm>
        </p:spPr>
        <p:txBody>
          <a:bodyPr anchor="t"/>
          <a:lstStyle>
            <a:lvl1pPr marL="0" indent="0" algn="ctr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50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8367" y="1083734"/>
            <a:ext cx="13819269" cy="2853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18366" y="4208165"/>
            <a:ext cx="4398635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4267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8366" y="5232634"/>
            <a:ext cx="4398635" cy="5062836"/>
          </a:xfrm>
        </p:spPr>
        <p:txBody>
          <a:bodyPr anchor="t"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6520" y="4208165"/>
            <a:ext cx="4388695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4267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921800" y="5232634"/>
            <a:ext cx="4404468" cy="5062836"/>
          </a:xfrm>
        </p:spPr>
        <p:txBody>
          <a:bodyPr anchor="t"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31065" y="4208165"/>
            <a:ext cx="4406571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4267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31065" y="5232634"/>
            <a:ext cx="4406571" cy="5062836"/>
          </a:xfrm>
        </p:spPr>
        <p:txBody>
          <a:bodyPr anchor="t"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58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18367" y="1085817"/>
            <a:ext cx="13819269" cy="2851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18367" y="7475235"/>
            <a:ext cx="4395212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911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18367" y="4208166"/>
            <a:ext cx="4395212" cy="2709333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8367" y="8499702"/>
            <a:ext cx="4395212" cy="1795765"/>
          </a:xfrm>
        </p:spPr>
        <p:txBody>
          <a:bodyPr anchor="t"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679" y="7475235"/>
            <a:ext cx="4402437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911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921798" y="4208166"/>
            <a:ext cx="4404469" cy="270933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21798" y="8499701"/>
            <a:ext cx="4404469" cy="1795767"/>
          </a:xfrm>
        </p:spPr>
        <p:txBody>
          <a:bodyPr anchor="t"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31066" y="7475235"/>
            <a:ext cx="4400908" cy="1024466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911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31065" y="4208166"/>
            <a:ext cx="4406571" cy="2709333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30898" y="8499697"/>
            <a:ext cx="4406738" cy="1795771"/>
          </a:xfrm>
        </p:spPr>
        <p:txBody>
          <a:bodyPr anchor="t"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218367" y="4208168"/>
            <a:ext cx="13819269" cy="6087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90E4-60D6-4F35-85FF-6369C2C80DF8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1083738"/>
            <a:ext cx="3404436" cy="921173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218367" y="1083738"/>
            <a:ext cx="10211632" cy="9211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6C1B-3936-4282-AB9C-BFA1CC09DCF8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218364" y="4208166"/>
            <a:ext cx="13818436" cy="6087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2926-7808-4E5B-932B-CC839FB3940B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66" y="1473004"/>
            <a:ext cx="13802336" cy="4865456"/>
          </a:xfrm>
        </p:spPr>
        <p:txBody>
          <a:bodyPr anchor="b">
            <a:normAutofit/>
          </a:bodyPr>
          <a:lstStyle>
            <a:lvl1pPr>
              <a:defRPr sz="711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366" y="6502149"/>
            <a:ext cx="13802336" cy="2432325"/>
          </a:xfrm>
        </p:spPr>
        <p:txBody>
          <a:bodyPr>
            <a:normAutofit/>
          </a:bodyPr>
          <a:lstStyle>
            <a:lvl1pPr marL="0" indent="0" algn="ctr">
              <a:buNone/>
              <a:defRPr sz="3556">
                <a:solidFill>
                  <a:schemeClr val="bg1">
                    <a:lumMod val="50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A7B0-4D83-491B-9C2E-FC9D2A1FEB36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18368" y="1099588"/>
            <a:ext cx="13819268" cy="28376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218364" y="4208166"/>
            <a:ext cx="6808036" cy="6087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229600" y="4208166"/>
            <a:ext cx="6807200" cy="6087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BD87-7471-4D50-9461-1B7EA4D53F04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18368" y="1099588"/>
            <a:ext cx="13819268" cy="28376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437" y="4215143"/>
            <a:ext cx="6497966" cy="120887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622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218366" y="5424024"/>
            <a:ext cx="6808036" cy="4871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8564" y="4215143"/>
            <a:ext cx="6509072" cy="120887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622" b="0">
                <a:solidFill>
                  <a:schemeClr val="tx1"/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229601" y="5424024"/>
            <a:ext cx="6807202" cy="4871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F14-D122-4FF5-A954-39A2FDD94FC3}" type="datetime1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2424-93B0-4567-9C7A-5309F1802446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660E-513D-4171-93C8-03A73D4013D5}" type="datetime1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66" y="1083734"/>
            <a:ext cx="5247584" cy="3596892"/>
          </a:xfrm>
        </p:spPr>
        <p:txBody>
          <a:bodyPr anchor="b"/>
          <a:lstStyle>
            <a:lvl1pPr algn="ctr"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770750" y="1083736"/>
            <a:ext cx="8266884" cy="9211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67" y="4680626"/>
            <a:ext cx="5247586" cy="5614841"/>
          </a:xfrm>
        </p:spPr>
        <p:txBody>
          <a:bodyPr/>
          <a:lstStyle>
            <a:lvl1pPr marL="0" indent="0" algn="ctr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6AEE-D990-480D-9745-E9A37E6B04B2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368" y="1083733"/>
            <a:ext cx="7341543" cy="3596896"/>
          </a:xfrm>
        </p:spPr>
        <p:txBody>
          <a:bodyPr anchor="b"/>
          <a:lstStyle>
            <a:lvl1pPr algn="ctr"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96481" y="1083735"/>
            <a:ext cx="5343735" cy="9211733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393" y="4680629"/>
            <a:ext cx="7341518" cy="5614839"/>
          </a:xfrm>
        </p:spPr>
        <p:txBody>
          <a:bodyPr/>
          <a:lstStyle>
            <a:lvl1pPr marL="0" indent="0" algn="ctr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B20-6749-409E-BDA9-9A56095ED21C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16256004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368" y="1099588"/>
            <a:ext cx="13819268" cy="2837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367" y="4208168"/>
            <a:ext cx="13819269" cy="608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316" y="10459158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/>
                </a:solidFill>
              </a:defRPr>
            </a:lvl1pPr>
          </a:lstStyle>
          <a:p>
            <a:fld id="{5AAD59FB-D6BA-4566-8EB6-CD0714D4563C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367" y="10459158"/>
            <a:ext cx="889718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18684" y="10459158"/>
            <a:ext cx="101895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/>
                </a:solidFill>
              </a:defRPr>
            </a:lvl1pPr>
          </a:lstStyle>
          <a:p>
            <a:fld id="{7B95110E-3666-438A-8BD8-4BFF5A82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1625620" rtl="0" eaLnBrk="1" latinLnBrk="0" hangingPunct="1">
        <a:lnSpc>
          <a:spcPct val="90000"/>
        </a:lnSpc>
        <a:spcBef>
          <a:spcPct val="0"/>
        </a:spcBef>
        <a:buNone/>
        <a:defRPr sz="6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120000"/>
        </a:lnSpc>
        <a:spcBef>
          <a:spcPts val="1778"/>
        </a:spcBef>
        <a:buClr>
          <a:schemeClr val="tx1"/>
        </a:buClr>
        <a:buFont typeface="Arial" panose="020B0604020202020204" pitchFamily="34" charset="0"/>
        <a:buChar char="•"/>
        <a:defRPr sz="355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3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8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4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4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4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4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4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tx1"/>
        </a:buClr>
        <a:buFont typeface="Arial" panose="020B0604020202020204" pitchFamily="34" charset="0"/>
        <a:buChar char="•"/>
        <a:defRPr sz="24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3638551"/>
            <a:ext cx="13951787" cy="4667250"/>
          </a:xfrm>
        </p:spPr>
        <p:txBody>
          <a:bodyPr>
            <a:noAutofit/>
          </a:bodyPr>
          <a:lstStyle/>
          <a:p>
            <a:r>
              <a:rPr lang="en-US" sz="16600" b="1" dirty="0">
                <a:latin typeface="Bradley Hand ITC" panose="03070402050302030203" pitchFamily="66" charset="0"/>
              </a:rPr>
              <a:t>SABATINI’S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641823"/>
            <a:ext cx="13819187" cy="77732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6400800"/>
            <a:ext cx="1809750" cy="329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62650" y="6076950"/>
            <a:ext cx="3810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91450" y="1276350"/>
            <a:ext cx="800100" cy="381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658600" y="1219200"/>
            <a:ext cx="381000" cy="36385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950" y="10058400"/>
            <a:ext cx="1895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CHOCOLATE </a:t>
            </a:r>
          </a:p>
          <a:p>
            <a:pPr algn="ctr"/>
            <a:r>
              <a:rPr lang="en-US" sz="2400" b="1" dirty="0" smtClean="0"/>
              <a:t>ROCHER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00650" y="1005840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TIRAMISU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69170" y="644595"/>
            <a:ext cx="2844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VANILLA PANNA COTTA</a:t>
            </a:r>
            <a:br>
              <a:rPr lang="en-US" sz="2000" b="1" dirty="0" smtClean="0"/>
            </a:br>
            <a:r>
              <a:rPr lang="en-US" sz="2000" b="1" dirty="0" smtClean="0"/>
              <a:t>STRAWBERRY COULIS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307942" y="819090"/>
            <a:ext cx="2710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RED BERRIES SABAYON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8455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04" y="0"/>
            <a:ext cx="9144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7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06" y="1861344"/>
            <a:ext cx="11155680" cy="83667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67000" y="5238750"/>
            <a:ext cx="504825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0" y="4991100"/>
            <a:ext cx="2313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DARK CHOCOLATE </a:t>
            </a:r>
          </a:p>
          <a:p>
            <a:pPr algn="ctr"/>
            <a:r>
              <a:rPr lang="en-US" sz="2000" b="1" dirty="0" smtClean="0"/>
              <a:t>MOUSSE</a:t>
            </a:r>
            <a:endParaRPr lang="en-US" sz="2000" b="1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2713889" y="5345043"/>
            <a:ext cx="6353911" cy="2617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515600" y="4743450"/>
            <a:ext cx="3585686" cy="1657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601200" y="4686300"/>
            <a:ext cx="4417484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82750" y="4743450"/>
            <a:ext cx="1843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CARAMELIZED </a:t>
            </a:r>
          </a:p>
          <a:p>
            <a:pPr algn="ctr"/>
            <a:r>
              <a:rPr lang="en-US" sz="2000" b="1" dirty="0" smtClean="0"/>
              <a:t>HAZELNUT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67000" y="8420100"/>
            <a:ext cx="4895850" cy="1238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67000" y="5238750"/>
            <a:ext cx="5314950" cy="419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81107" y="9361557"/>
            <a:ext cx="2794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HAZELNUT CHOCOLATE</a:t>
            </a:r>
          </a:p>
          <a:p>
            <a:pPr algn="ctr"/>
            <a:r>
              <a:rPr lang="en-US" sz="2000" b="1" dirty="0" smtClean="0"/>
              <a:t>FEUILLENTINE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1487150" y="7334250"/>
            <a:ext cx="2845853" cy="5595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101286" y="7842882"/>
            <a:ext cx="1541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DARK </a:t>
            </a:r>
          </a:p>
          <a:p>
            <a:pPr algn="ctr"/>
            <a:r>
              <a:rPr lang="en-US" sz="2000" b="1" dirty="0" smtClean="0"/>
              <a:t>CHOCOLATE</a:t>
            </a:r>
            <a:endParaRPr lang="en-US" sz="20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981950" y="1352550"/>
            <a:ext cx="266700" cy="2038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324850" y="1390650"/>
            <a:ext cx="1638300" cy="24875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23497" y="914400"/>
            <a:ext cx="238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CHOCOLATE DECOR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360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4188" y="837570"/>
            <a:ext cx="12698412" cy="1003998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(Slide 3) Deconstructed Tiramisu, </a:t>
            </a:r>
            <a:r>
              <a:rPr lang="en-US" sz="4000" b="1" dirty="0" smtClean="0"/>
              <a:t>espresso</a:t>
            </a:r>
            <a:r>
              <a:rPr lang="en-US" sz="4000" b="1" dirty="0" smtClean="0">
                <a:solidFill>
                  <a:schemeClr val="tx1"/>
                </a:solidFill>
              </a:rPr>
              <a:t> Sauce, Dark Chocolate Mousse and Coffee Kahlua Jelly.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(Slide 5,6) Vanilla Panna Cotta, Blueberry Compote, Almond Biscuit, Lemon Cream and Whipped Cream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(Slide 7,8) Fresh Berries Zabaglione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(Slide 9,10) Surprise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(Slide 11,12) Chocolate Rocher (Norman Love)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13021"/>
          <a:stretch/>
        </p:blipFill>
        <p:spPr>
          <a:xfrm>
            <a:off x="2171700" y="1205668"/>
            <a:ext cx="12252960" cy="97830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r="12772"/>
          <a:stretch/>
        </p:blipFill>
        <p:spPr>
          <a:xfrm>
            <a:off x="2625258" y="1140828"/>
            <a:ext cx="11833132" cy="95097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4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1563985" y="1714500"/>
            <a:ext cx="2056765" cy="4914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38900" y="1755169"/>
            <a:ext cx="6624828" cy="114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67050" y="1257240"/>
            <a:ext cx="2688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COFFEE KAHLUA JELLY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71950" y="6629400"/>
            <a:ext cx="3619500" cy="4000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19350" y="10671276"/>
            <a:ext cx="2064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ESPRESSO SAUCE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48775" y="6838950"/>
            <a:ext cx="771525" cy="3790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77312" y="10720990"/>
            <a:ext cx="2533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CHOCOLATE MOUSSE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897610" y="4260214"/>
            <a:ext cx="238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CHOCOLATE DECOR</a:t>
            </a:r>
            <a:endParaRPr lang="en-US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315450" y="4460269"/>
            <a:ext cx="4582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3"/>
          </p:cNvCxnSpPr>
          <p:nvPr/>
        </p:nvCxnSpPr>
        <p:spPr>
          <a:xfrm flipV="1">
            <a:off x="2419350" y="5250058"/>
            <a:ext cx="5022055" cy="852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4355" y="574881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MASCARPONE </a:t>
            </a:r>
          </a:p>
          <a:p>
            <a:pPr algn="ctr"/>
            <a:r>
              <a:rPr lang="en-US" sz="2000" b="1" dirty="0" smtClean="0"/>
              <a:t>CREAM</a:t>
            </a:r>
            <a:endParaRPr lang="en-US" sz="20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62300" y="3581400"/>
            <a:ext cx="4438650" cy="10789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3374959"/>
            <a:ext cx="2439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CHOCOLATE BISCUIT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2839700" y="4660324"/>
            <a:ext cx="1057910" cy="3188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9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245" r="8455" b="-245"/>
          <a:stretch/>
        </p:blipFill>
        <p:spPr>
          <a:xfrm>
            <a:off x="1772622" y="1456833"/>
            <a:ext cx="12755538" cy="93268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6802"/>
          <a:stretch/>
        </p:blipFill>
        <p:spPr>
          <a:xfrm>
            <a:off x="3028950" y="2298035"/>
            <a:ext cx="10763250" cy="7403842"/>
          </a:xfr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09850" y="5086350"/>
            <a:ext cx="481965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050" y="5029200"/>
            <a:ext cx="1839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STRAWBERRIES</a:t>
            </a:r>
            <a:br>
              <a:rPr lang="en-US" b="1" dirty="0" smtClean="0"/>
            </a:br>
            <a:r>
              <a:rPr lang="en-US" b="1" dirty="0" smtClean="0"/>
              <a:t>BLUEBERRIES</a:t>
            </a:r>
            <a:br>
              <a:rPr lang="en-US" b="1" dirty="0" smtClean="0"/>
            </a:br>
            <a:r>
              <a:rPr lang="en-US" b="1" dirty="0" smtClean="0"/>
              <a:t>RASPBERRIES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877300" y="4305300"/>
            <a:ext cx="504825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35100" y="424815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MARSALA </a:t>
            </a:r>
          </a:p>
          <a:p>
            <a:r>
              <a:rPr lang="en-US" b="1" dirty="0" smtClean="0"/>
              <a:t>SABAYON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039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21" y="0"/>
            <a:ext cx="7122016" cy="122529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34" y="0"/>
            <a:ext cx="7068900" cy="12161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90900" y="8991600"/>
            <a:ext cx="3257550" cy="9239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90900" y="10009188"/>
            <a:ext cx="3943667" cy="163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449434" y="9618603"/>
            <a:ext cx="2456816" cy="296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59484" y="6016626"/>
            <a:ext cx="3646766" cy="1240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801100" y="4686300"/>
            <a:ext cx="3226197" cy="1238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2" idx="3"/>
          </p:cNvCxnSpPr>
          <p:nvPr/>
        </p:nvCxnSpPr>
        <p:spPr>
          <a:xfrm>
            <a:off x="2161398" y="6372255"/>
            <a:ext cx="5173169" cy="2257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73714" y="4267200"/>
            <a:ext cx="4717636" cy="2011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210550" y="2000250"/>
            <a:ext cx="3238500" cy="14700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271199" y="7696215"/>
            <a:ext cx="2868414" cy="247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14800" y="3695700"/>
            <a:ext cx="3086100" cy="182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829800" y="3552030"/>
            <a:ext cx="1964134" cy="63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049617" y="3714750"/>
            <a:ext cx="3977680" cy="4322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6750" y="9772650"/>
            <a:ext cx="2581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BLUEBERRY COMPOTE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906250" y="9715500"/>
            <a:ext cx="284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VANILLA PANNA COTTA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6172200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LEMON CREAM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268200" y="7448550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WHIPPED CREAM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92488" y="3714750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MINT LEAF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18084" y="1733550"/>
            <a:ext cx="2561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ITALIENNE MERINGUE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139613" y="3344832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FRESH RASPBERRIES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139613" y="5724525"/>
            <a:ext cx="3009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ALMOND SUGAR COOKIE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269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851373"/>
            <a:ext cx="13819187" cy="77732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110E-3666-438A-8BD8-4BFF5A82C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82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1115</TotalTime>
  <Words>128</Words>
  <Application>Microsoft Office PowerPoint</Application>
  <PresentationFormat>Custom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Tw Cen MT</vt:lpstr>
      <vt:lpstr>Droplet</vt:lpstr>
      <vt:lpstr>SABATINI’S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Princess Cruises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SABATINI’S</dc:title>
  <dc:creator>LeRouzic, Eric (PCL)</dc:creator>
  <cp:lastModifiedBy>LeRouzic, Eric (PCL)</cp:lastModifiedBy>
  <cp:revision>24</cp:revision>
  <dcterms:created xsi:type="dcterms:W3CDTF">2017-02-22T00:52:10Z</dcterms:created>
  <dcterms:modified xsi:type="dcterms:W3CDTF">2017-02-22T20:37:15Z</dcterms:modified>
</cp:coreProperties>
</file>